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97" r:id="rId2"/>
    <p:sldId id="496" r:id="rId3"/>
    <p:sldId id="508" r:id="rId4"/>
    <p:sldId id="334" r:id="rId5"/>
    <p:sldId id="335" r:id="rId6"/>
    <p:sldId id="336" r:id="rId7"/>
    <p:sldId id="471" r:id="rId8"/>
    <p:sldId id="492" r:id="rId9"/>
    <p:sldId id="491" r:id="rId10"/>
    <p:sldId id="507" r:id="rId11"/>
    <p:sldId id="472" r:id="rId12"/>
    <p:sldId id="483" r:id="rId13"/>
    <p:sldId id="338" r:id="rId14"/>
    <p:sldId id="339" r:id="rId15"/>
    <p:sldId id="341" r:id="rId16"/>
    <p:sldId id="340" r:id="rId17"/>
    <p:sldId id="509" r:id="rId18"/>
    <p:sldId id="512" r:id="rId19"/>
    <p:sldId id="510" r:id="rId20"/>
    <p:sldId id="511" r:id="rId21"/>
    <p:sldId id="513" r:id="rId22"/>
    <p:sldId id="514" r:id="rId23"/>
    <p:sldId id="515" r:id="rId24"/>
    <p:sldId id="51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a Ibrahim" userId="675643c8879968ee" providerId="LiveId" clId="{1F06C070-7D2A-4EEA-A13E-5AB08D06544D}"/>
    <pc:docChg chg="undo custSel addSld delSld modSld sldOrd">
      <pc:chgData name="Dina Ibrahim" userId="675643c8879968ee" providerId="LiveId" clId="{1F06C070-7D2A-4EEA-A13E-5AB08D06544D}" dt="2023-12-17T00:21:20.766" v="1952" actId="207"/>
      <pc:docMkLst>
        <pc:docMk/>
      </pc:docMkLst>
      <pc:sldChg chg="del">
        <pc:chgData name="Dina Ibrahim" userId="675643c8879968ee" providerId="LiveId" clId="{1F06C070-7D2A-4EEA-A13E-5AB08D06544D}" dt="2023-12-13T23:54:07.921" v="1" actId="2696"/>
        <pc:sldMkLst>
          <pc:docMk/>
          <pc:sldMk cId="532061719" sldId="256"/>
        </pc:sldMkLst>
      </pc:sldChg>
      <pc:sldChg chg="modSp add del mod">
        <pc:chgData name="Dina Ibrahim" userId="675643c8879968ee" providerId="LiveId" clId="{1F06C070-7D2A-4EEA-A13E-5AB08D06544D}" dt="2023-12-15T21:20:08.415" v="967" actId="2696"/>
        <pc:sldMkLst>
          <pc:docMk/>
          <pc:sldMk cId="1507227344" sldId="306"/>
        </pc:sldMkLst>
        <pc:spChg chg="mod">
          <ac:chgData name="Dina Ibrahim" userId="675643c8879968ee" providerId="LiveId" clId="{1F06C070-7D2A-4EEA-A13E-5AB08D06544D}" dt="2023-12-15T12:49:18.043" v="966" actId="20577"/>
          <ac:spMkLst>
            <pc:docMk/>
            <pc:sldMk cId="1507227344" sldId="306"/>
            <ac:spMk id="3" creationId="{00000000-0000-0000-0000-000000000000}"/>
          </ac:spMkLst>
        </pc:spChg>
      </pc:sldChg>
      <pc:sldChg chg="add del">
        <pc:chgData name="Dina Ibrahim" userId="675643c8879968ee" providerId="LiveId" clId="{1F06C070-7D2A-4EEA-A13E-5AB08D06544D}" dt="2023-12-15T21:20:08.415" v="967" actId="2696"/>
        <pc:sldMkLst>
          <pc:docMk/>
          <pc:sldMk cId="3545120091" sldId="307"/>
        </pc:sldMkLst>
      </pc:sldChg>
      <pc:sldChg chg="addSp modSp del mod">
        <pc:chgData name="Dina Ibrahim" userId="675643c8879968ee" providerId="LiveId" clId="{1F06C070-7D2A-4EEA-A13E-5AB08D06544D}" dt="2023-12-14T21:58:58.373" v="795" actId="2696"/>
        <pc:sldMkLst>
          <pc:docMk/>
          <pc:sldMk cId="0" sldId="333"/>
        </pc:sldMkLst>
        <pc:spChg chg="mod">
          <ac:chgData name="Dina Ibrahim" userId="675643c8879968ee" providerId="LiveId" clId="{1F06C070-7D2A-4EEA-A13E-5AB08D06544D}" dt="2023-12-14T17:25:48.329" v="513" actId="20577"/>
          <ac:spMkLst>
            <pc:docMk/>
            <pc:sldMk cId="0" sldId="333"/>
            <ac:spMk id="3" creationId="{00000000-0000-0000-0000-000000000000}"/>
          </ac:spMkLst>
        </pc:spChg>
        <pc:picChg chg="add mod">
          <ac:chgData name="Dina Ibrahim" userId="675643c8879968ee" providerId="LiveId" clId="{1F06C070-7D2A-4EEA-A13E-5AB08D06544D}" dt="2023-12-14T11:38:18.513" v="52"/>
          <ac:picMkLst>
            <pc:docMk/>
            <pc:sldMk cId="0" sldId="333"/>
            <ac:picMk id="4" creationId="{AC7A4893-A305-9DD7-37AE-411332AA1FD6}"/>
          </ac:picMkLst>
        </pc:picChg>
      </pc:sldChg>
      <pc:sldChg chg="addSp delSp modSp mod chgLayout">
        <pc:chgData name="Dina Ibrahim" userId="675643c8879968ee" providerId="LiveId" clId="{1F06C070-7D2A-4EEA-A13E-5AB08D06544D}" dt="2023-12-15T22:50:05.154" v="1071" actId="1076"/>
        <pc:sldMkLst>
          <pc:docMk/>
          <pc:sldMk cId="0" sldId="334"/>
        </pc:sldMkLst>
        <pc:spChg chg="add mod ord">
          <ac:chgData name="Dina Ibrahim" userId="675643c8879968ee" providerId="LiveId" clId="{1F06C070-7D2A-4EEA-A13E-5AB08D06544D}" dt="2023-12-15T22:49:51.060" v="1070" actId="20577"/>
          <ac:spMkLst>
            <pc:docMk/>
            <pc:sldMk cId="0" sldId="334"/>
            <ac:spMk id="2" creationId="{5C323B2A-55E7-222C-FCDD-EB8D4DD3F03D}"/>
          </ac:spMkLst>
        </pc:spChg>
        <pc:spChg chg="mod ord">
          <ac:chgData name="Dina Ibrahim" userId="675643c8879968ee" providerId="LiveId" clId="{1F06C070-7D2A-4EEA-A13E-5AB08D06544D}" dt="2023-12-15T22:50:05.154" v="1071" actId="1076"/>
          <ac:spMkLst>
            <pc:docMk/>
            <pc:sldMk cId="0" sldId="334"/>
            <ac:spMk id="3" creationId="{00000000-0000-0000-0000-000000000000}"/>
          </ac:spMkLst>
        </pc:spChg>
        <pc:spChg chg="mod ord">
          <ac:chgData name="Dina Ibrahim" userId="675643c8879968ee" providerId="LiveId" clId="{1F06C070-7D2A-4EEA-A13E-5AB08D06544D}" dt="2023-12-15T22:47:14.953" v="1049" actId="700"/>
          <ac:spMkLst>
            <pc:docMk/>
            <pc:sldMk cId="0" sldId="334"/>
            <ac:spMk id="4" creationId="{00000000-0000-0000-0000-000000000000}"/>
          </ac:spMkLst>
        </pc:spChg>
        <pc:picChg chg="add del mod">
          <ac:chgData name="Dina Ibrahim" userId="675643c8879968ee" providerId="LiveId" clId="{1F06C070-7D2A-4EEA-A13E-5AB08D06544D}" dt="2023-12-15T22:37:00.494" v="1043"/>
          <ac:picMkLst>
            <pc:docMk/>
            <pc:sldMk cId="0" sldId="334"/>
            <ac:picMk id="2" creationId="{5C9980E0-7686-C3CA-01B8-D115CB735F7C}"/>
          </ac:picMkLst>
        </pc:picChg>
        <pc:picChg chg="add del mod">
          <ac:chgData name="Dina Ibrahim" userId="675643c8879968ee" providerId="LiveId" clId="{1F06C070-7D2A-4EEA-A13E-5AB08D06544D}" dt="2023-12-14T11:39:46.545" v="54"/>
          <ac:picMkLst>
            <pc:docMk/>
            <pc:sldMk cId="0" sldId="334"/>
            <ac:picMk id="2" creationId="{794E2007-9E6A-1C83-40E6-0A674DC6C9E7}"/>
          </ac:picMkLst>
        </pc:picChg>
        <pc:picChg chg="add del mod">
          <ac:chgData name="Dina Ibrahim" userId="675643c8879968ee" providerId="LiveId" clId="{1F06C070-7D2A-4EEA-A13E-5AB08D06544D}" dt="2023-12-15T22:39:06.088" v="1044"/>
          <ac:picMkLst>
            <pc:docMk/>
            <pc:sldMk cId="0" sldId="334"/>
            <ac:picMk id="5" creationId="{72B1306F-0722-3E57-5306-ADBDB8936D37}"/>
          </ac:picMkLst>
        </pc:picChg>
        <pc:picChg chg="add del mod">
          <ac:chgData name="Dina Ibrahim" userId="675643c8879968ee" providerId="LiveId" clId="{1F06C070-7D2A-4EEA-A13E-5AB08D06544D}" dt="2023-12-14T11:41:50.567" v="55"/>
          <ac:picMkLst>
            <pc:docMk/>
            <pc:sldMk cId="0" sldId="334"/>
            <ac:picMk id="5" creationId="{A7E1F1E7-7B13-E536-716E-46E37D8E0E8D}"/>
          </ac:picMkLst>
        </pc:picChg>
        <pc:picChg chg="add del mod">
          <ac:chgData name="Dina Ibrahim" userId="675643c8879968ee" providerId="LiveId" clId="{1F06C070-7D2A-4EEA-A13E-5AB08D06544D}" dt="2023-12-15T22:35:31.801" v="1042"/>
          <ac:picMkLst>
            <pc:docMk/>
            <pc:sldMk cId="0" sldId="334"/>
            <ac:picMk id="6" creationId="{9E9E222C-579F-39C4-278E-FEC204441253}"/>
          </ac:picMkLst>
        </pc:picChg>
        <pc:picChg chg="add mod">
          <ac:chgData name="Dina Ibrahim" userId="675643c8879968ee" providerId="LiveId" clId="{1F06C070-7D2A-4EEA-A13E-5AB08D06544D}" dt="2023-12-15T22:39:06.088" v="1044"/>
          <ac:picMkLst>
            <pc:docMk/>
            <pc:sldMk cId="0" sldId="334"/>
            <ac:picMk id="7" creationId="{B6CCBEA3-7A1B-2C75-F656-190F57C7D449}"/>
          </ac:picMkLst>
        </pc:picChg>
      </pc:sldChg>
      <pc:sldChg chg="addSp delSp modSp">
        <pc:chgData name="Dina Ibrahim" userId="675643c8879968ee" providerId="LiveId" clId="{1F06C070-7D2A-4EEA-A13E-5AB08D06544D}" dt="2023-12-14T11:44:10.691" v="56"/>
        <pc:sldMkLst>
          <pc:docMk/>
          <pc:sldMk cId="0" sldId="335"/>
        </pc:sldMkLst>
        <pc:picChg chg="add del mod">
          <ac:chgData name="Dina Ibrahim" userId="675643c8879968ee" providerId="LiveId" clId="{1F06C070-7D2A-4EEA-A13E-5AB08D06544D}" dt="2023-12-14T11:44:10.691" v="56"/>
          <ac:picMkLst>
            <pc:docMk/>
            <pc:sldMk cId="0" sldId="335"/>
            <ac:picMk id="4" creationId="{2139B799-6069-7428-BD75-DB8666CCEFE7}"/>
          </ac:picMkLst>
        </pc:picChg>
        <pc:picChg chg="add mod">
          <ac:chgData name="Dina Ibrahim" userId="675643c8879968ee" providerId="LiveId" clId="{1F06C070-7D2A-4EEA-A13E-5AB08D06544D}" dt="2023-12-14T11:44:10.691" v="56"/>
          <ac:picMkLst>
            <pc:docMk/>
            <pc:sldMk cId="0" sldId="335"/>
            <ac:picMk id="6" creationId="{3F8F97ED-9A45-865C-B9F1-84BF8AB5B6B5}"/>
          </ac:picMkLst>
        </pc:picChg>
      </pc:sldChg>
      <pc:sldChg chg="addSp modSp">
        <pc:chgData name="Dina Ibrahim" userId="675643c8879968ee" providerId="LiveId" clId="{1F06C070-7D2A-4EEA-A13E-5AB08D06544D}" dt="2023-12-14T11:44:10.691" v="56"/>
        <pc:sldMkLst>
          <pc:docMk/>
          <pc:sldMk cId="0" sldId="336"/>
        </pc:sldMkLst>
        <pc:picChg chg="add mod">
          <ac:chgData name="Dina Ibrahim" userId="675643c8879968ee" providerId="LiveId" clId="{1F06C070-7D2A-4EEA-A13E-5AB08D06544D}" dt="2023-12-14T11:44:10.691" v="56"/>
          <ac:picMkLst>
            <pc:docMk/>
            <pc:sldMk cId="0" sldId="336"/>
            <ac:picMk id="5" creationId="{BA9DF6AB-698B-845C-F681-77F59AAA4E21}"/>
          </ac:picMkLst>
        </pc:picChg>
      </pc:sldChg>
      <pc:sldChg chg="addSp delSp modSp del mod">
        <pc:chgData name="Dina Ibrahim" userId="675643c8879968ee" providerId="LiveId" clId="{1F06C070-7D2A-4EEA-A13E-5AB08D06544D}" dt="2023-12-14T21:59:44.213" v="796" actId="2696"/>
        <pc:sldMkLst>
          <pc:docMk/>
          <pc:sldMk cId="0" sldId="337"/>
        </pc:sldMkLst>
        <pc:spChg chg="mod">
          <ac:chgData name="Dina Ibrahim" userId="675643c8879968ee" providerId="LiveId" clId="{1F06C070-7D2A-4EEA-A13E-5AB08D06544D}" dt="2023-12-14T11:10:28.894" v="35" actId="2711"/>
          <ac:spMkLst>
            <pc:docMk/>
            <pc:sldMk cId="0" sldId="337"/>
            <ac:spMk id="2" creationId="{00000000-0000-0000-0000-000000000000}"/>
          </ac:spMkLst>
        </pc:spChg>
        <pc:spChg chg="mod">
          <ac:chgData name="Dina Ibrahim" userId="675643c8879968ee" providerId="LiveId" clId="{1F06C070-7D2A-4EEA-A13E-5AB08D06544D}" dt="2023-12-14T17:25:23.680" v="512" actId="207"/>
          <ac:spMkLst>
            <pc:docMk/>
            <pc:sldMk cId="0" sldId="337"/>
            <ac:spMk id="3" creationId="{00000000-0000-0000-0000-000000000000}"/>
          </ac:spMkLst>
        </pc:spChg>
        <pc:picChg chg="add del mod">
          <ac:chgData name="Dina Ibrahim" userId="675643c8879968ee" providerId="LiveId" clId="{1F06C070-7D2A-4EEA-A13E-5AB08D06544D}" dt="2023-12-14T17:26:46.195" v="514"/>
          <ac:picMkLst>
            <pc:docMk/>
            <pc:sldMk cId="0" sldId="337"/>
            <ac:picMk id="5" creationId="{F05CBE4B-F3CA-017B-6C83-4813CA26A400}"/>
          </ac:picMkLst>
        </pc:picChg>
        <pc:picChg chg="add mod">
          <ac:chgData name="Dina Ibrahim" userId="675643c8879968ee" providerId="LiveId" clId="{1F06C070-7D2A-4EEA-A13E-5AB08D06544D}" dt="2023-12-14T17:26:46.195" v="514"/>
          <ac:picMkLst>
            <pc:docMk/>
            <pc:sldMk cId="0" sldId="337"/>
            <ac:picMk id="6" creationId="{CB9A389B-B10A-36BE-5A39-8C6DE4892345}"/>
          </ac:picMkLst>
        </pc:picChg>
      </pc:sldChg>
      <pc:sldChg chg="addSp delSp modSp add del mod modAnim chgLayout">
        <pc:chgData name="Dina Ibrahim" userId="675643c8879968ee" providerId="LiveId" clId="{1F06C070-7D2A-4EEA-A13E-5AB08D06544D}" dt="2023-12-16T11:32:20.971" v="1655"/>
        <pc:sldMkLst>
          <pc:docMk/>
          <pc:sldMk cId="0" sldId="338"/>
        </pc:sldMkLst>
        <pc:spChg chg="add mod ord">
          <ac:chgData name="Dina Ibrahim" userId="675643c8879968ee" providerId="LiveId" clId="{1F06C070-7D2A-4EEA-A13E-5AB08D06544D}" dt="2023-12-15T22:54:05.379" v="1076"/>
          <ac:spMkLst>
            <pc:docMk/>
            <pc:sldMk cId="0" sldId="338"/>
            <ac:spMk id="2" creationId="{04946951-003D-1C96-46A8-EFB5EF2764AB}"/>
          </ac:spMkLst>
        </pc:spChg>
        <pc:spChg chg="mod ord">
          <ac:chgData name="Dina Ibrahim" userId="675643c8879968ee" providerId="LiveId" clId="{1F06C070-7D2A-4EEA-A13E-5AB08D06544D}" dt="2023-12-15T22:55:51.064" v="1106" actId="255"/>
          <ac:spMkLst>
            <pc:docMk/>
            <pc:sldMk cId="0" sldId="338"/>
            <ac:spMk id="3" creationId="{00000000-0000-0000-0000-000000000000}"/>
          </ac:spMkLst>
        </pc:spChg>
        <pc:spChg chg="mod ord">
          <ac:chgData name="Dina Ibrahim" userId="675643c8879968ee" providerId="LiveId" clId="{1F06C070-7D2A-4EEA-A13E-5AB08D06544D}" dt="2023-12-15T22:54:02.245" v="1075" actId="700"/>
          <ac:spMkLst>
            <pc:docMk/>
            <pc:sldMk cId="0" sldId="338"/>
            <ac:spMk id="4" creationId="{00000000-0000-0000-0000-000000000000}"/>
          </ac:spMkLst>
        </pc:spChg>
        <pc:picChg chg="add del mod">
          <ac:chgData name="Dina Ibrahim" userId="675643c8879968ee" providerId="LiveId" clId="{1F06C070-7D2A-4EEA-A13E-5AB08D06544D}" dt="2023-12-16T11:30:52.176" v="1654"/>
          <ac:picMkLst>
            <pc:docMk/>
            <pc:sldMk cId="0" sldId="338"/>
            <ac:picMk id="5" creationId="{767B0138-11B1-8B64-C262-466D0F8DA580}"/>
          </ac:picMkLst>
        </pc:picChg>
        <pc:picChg chg="add del mod">
          <ac:chgData name="Dina Ibrahim" userId="675643c8879968ee" providerId="LiveId" clId="{1F06C070-7D2A-4EEA-A13E-5AB08D06544D}" dt="2023-12-16T11:32:20.971" v="1655"/>
          <ac:picMkLst>
            <pc:docMk/>
            <pc:sldMk cId="0" sldId="338"/>
            <ac:picMk id="6" creationId="{2CEC8837-C82D-9C57-24CF-4989A4DF7998}"/>
          </ac:picMkLst>
        </pc:picChg>
        <pc:picChg chg="add mod">
          <ac:chgData name="Dina Ibrahim" userId="675643c8879968ee" providerId="LiveId" clId="{1F06C070-7D2A-4EEA-A13E-5AB08D06544D}" dt="2023-12-16T11:32:20.971" v="1655"/>
          <ac:picMkLst>
            <pc:docMk/>
            <pc:sldMk cId="0" sldId="338"/>
            <ac:picMk id="7" creationId="{45E40AE3-CBBA-4CEA-D27D-ECEB6DDC1F48}"/>
          </ac:picMkLst>
        </pc:picChg>
      </pc:sldChg>
      <pc:sldChg chg="addSp delSp modSp add del mod ord modClrScheme chgLayout">
        <pc:chgData name="Dina Ibrahim" userId="675643c8879968ee" providerId="LiveId" clId="{1F06C070-7D2A-4EEA-A13E-5AB08D06544D}" dt="2023-12-16T19:49:28.036" v="1661" actId="700"/>
        <pc:sldMkLst>
          <pc:docMk/>
          <pc:sldMk cId="0" sldId="339"/>
        </pc:sldMkLst>
        <pc:spChg chg="del">
          <ac:chgData name="Dina Ibrahim" userId="675643c8879968ee" providerId="LiveId" clId="{1F06C070-7D2A-4EEA-A13E-5AB08D06544D}" dt="2023-12-16T19:49:28.036" v="1661" actId="700"/>
          <ac:spMkLst>
            <pc:docMk/>
            <pc:sldMk cId="0" sldId="339"/>
            <ac:spMk id="2" creationId="{00000000-0000-0000-0000-000000000000}"/>
          </ac:spMkLst>
        </pc:spChg>
        <pc:spChg chg="del">
          <ac:chgData name="Dina Ibrahim" userId="675643c8879968ee" providerId="LiveId" clId="{1F06C070-7D2A-4EEA-A13E-5AB08D06544D}" dt="2023-12-16T19:49:28.036" v="1661" actId="700"/>
          <ac:spMkLst>
            <pc:docMk/>
            <pc:sldMk cId="0" sldId="339"/>
            <ac:spMk id="3" creationId="{00000000-0000-0000-0000-000000000000}"/>
          </ac:spMkLst>
        </pc:spChg>
        <pc:spChg chg="mod ord">
          <ac:chgData name="Dina Ibrahim" userId="675643c8879968ee" providerId="LiveId" clId="{1F06C070-7D2A-4EEA-A13E-5AB08D06544D}" dt="2023-12-16T19:49:28.036" v="1661" actId="700"/>
          <ac:spMkLst>
            <pc:docMk/>
            <pc:sldMk cId="0" sldId="339"/>
            <ac:spMk id="5" creationId="{00000000-0000-0000-0000-000000000000}"/>
          </ac:spMkLst>
        </pc:spChg>
        <pc:picChg chg="add del mod">
          <ac:chgData name="Dina Ibrahim" userId="675643c8879968ee" providerId="LiveId" clId="{1F06C070-7D2A-4EEA-A13E-5AB08D06544D}" dt="2023-12-16T11:34:23.414" v="1656"/>
          <ac:picMkLst>
            <pc:docMk/>
            <pc:sldMk cId="0" sldId="339"/>
            <ac:picMk id="6" creationId="{6B0F4A99-5B71-6382-BC4F-AE9EC52F1023}"/>
          </ac:picMkLst>
        </pc:picChg>
        <pc:picChg chg="add mod">
          <ac:chgData name="Dina Ibrahim" userId="675643c8879968ee" providerId="LiveId" clId="{1F06C070-7D2A-4EEA-A13E-5AB08D06544D}" dt="2023-12-16T11:34:23.414" v="1656"/>
          <ac:picMkLst>
            <pc:docMk/>
            <pc:sldMk cId="0" sldId="339"/>
            <ac:picMk id="7" creationId="{D8EBC989-93BE-9300-E5EA-09ABBB538DD6}"/>
          </ac:picMkLst>
        </pc:picChg>
      </pc:sldChg>
      <pc:sldChg chg="addSp modSp add del">
        <pc:chgData name="Dina Ibrahim" userId="675643c8879968ee" providerId="LiveId" clId="{1F06C070-7D2A-4EEA-A13E-5AB08D06544D}" dt="2023-12-16T11:34:23.414" v="1656"/>
        <pc:sldMkLst>
          <pc:docMk/>
          <pc:sldMk cId="0" sldId="340"/>
        </pc:sldMkLst>
        <pc:picChg chg="add mod">
          <ac:chgData name="Dina Ibrahim" userId="675643c8879968ee" providerId="LiveId" clId="{1F06C070-7D2A-4EEA-A13E-5AB08D06544D}" dt="2023-12-16T11:34:23.414" v="1656"/>
          <ac:picMkLst>
            <pc:docMk/>
            <pc:sldMk cId="0" sldId="340"/>
            <ac:picMk id="5" creationId="{1D2DE550-A519-34DB-AEDD-B76B47B587F1}"/>
          </ac:picMkLst>
        </pc:picChg>
      </pc:sldChg>
      <pc:sldChg chg="addSp delSp modSp add del mod modClrScheme chgLayout">
        <pc:chgData name="Dina Ibrahim" userId="675643c8879968ee" providerId="LiveId" clId="{1F06C070-7D2A-4EEA-A13E-5AB08D06544D}" dt="2023-12-16T11:34:23.414" v="1656"/>
        <pc:sldMkLst>
          <pc:docMk/>
          <pc:sldMk cId="0" sldId="341"/>
        </pc:sldMkLst>
        <pc:spChg chg="del">
          <ac:chgData name="Dina Ibrahim" userId="675643c8879968ee" providerId="LiveId" clId="{1F06C070-7D2A-4EEA-A13E-5AB08D06544D}" dt="2023-12-15T22:56:04.061" v="1107" actId="700"/>
          <ac:spMkLst>
            <pc:docMk/>
            <pc:sldMk cId="0" sldId="341"/>
            <ac:spMk id="2" creationId="{00000000-0000-0000-0000-000000000000}"/>
          </ac:spMkLst>
        </pc:spChg>
        <pc:spChg chg="del">
          <ac:chgData name="Dina Ibrahim" userId="675643c8879968ee" providerId="LiveId" clId="{1F06C070-7D2A-4EEA-A13E-5AB08D06544D}" dt="2023-12-15T22:56:04.061" v="1107" actId="700"/>
          <ac:spMkLst>
            <pc:docMk/>
            <pc:sldMk cId="0" sldId="341"/>
            <ac:spMk id="3" creationId="{00000000-0000-0000-0000-000000000000}"/>
          </ac:spMkLst>
        </pc:spChg>
        <pc:spChg chg="mod ord">
          <ac:chgData name="Dina Ibrahim" userId="675643c8879968ee" providerId="LiveId" clId="{1F06C070-7D2A-4EEA-A13E-5AB08D06544D}" dt="2023-12-15T22:56:04.061" v="1107" actId="700"/>
          <ac:spMkLst>
            <pc:docMk/>
            <pc:sldMk cId="0" sldId="341"/>
            <ac:spMk id="4" creationId="{00000000-0000-0000-0000-000000000000}"/>
          </ac:spMkLst>
        </pc:spChg>
        <pc:picChg chg="add mod">
          <ac:chgData name="Dina Ibrahim" userId="675643c8879968ee" providerId="LiveId" clId="{1F06C070-7D2A-4EEA-A13E-5AB08D06544D}" dt="2023-12-16T11:34:23.414" v="1656"/>
          <ac:picMkLst>
            <pc:docMk/>
            <pc:sldMk cId="0" sldId="341"/>
            <ac:picMk id="2" creationId="{3F7E6AF4-0FFA-A5CA-8749-496EB7FE58BA}"/>
          </ac:picMkLst>
        </pc:picChg>
      </pc:sldChg>
      <pc:sldChg chg="modSp del mod modAnim">
        <pc:chgData name="Dina Ibrahim" userId="675643c8879968ee" providerId="LiveId" clId="{1F06C070-7D2A-4EEA-A13E-5AB08D06544D}" dt="2023-12-15T22:51:09.011" v="1072" actId="2696"/>
        <pc:sldMkLst>
          <pc:docMk/>
          <pc:sldMk cId="4024468811" sldId="395"/>
        </pc:sldMkLst>
        <pc:spChg chg="mod">
          <ac:chgData name="Dina Ibrahim" userId="675643c8879968ee" providerId="LiveId" clId="{1F06C070-7D2A-4EEA-A13E-5AB08D06544D}" dt="2023-12-14T11:13:26.633" v="48" actId="1076"/>
          <ac:spMkLst>
            <pc:docMk/>
            <pc:sldMk cId="4024468811" sldId="395"/>
            <ac:spMk id="2" creationId="{00000000-0000-0000-0000-000000000000}"/>
          </ac:spMkLst>
        </pc:spChg>
        <pc:spChg chg="mod">
          <ac:chgData name="Dina Ibrahim" userId="675643c8879968ee" providerId="LiveId" clId="{1F06C070-7D2A-4EEA-A13E-5AB08D06544D}" dt="2023-12-14T17:16:22.046" v="453" actId="20577"/>
          <ac:spMkLst>
            <pc:docMk/>
            <pc:sldMk cId="4024468811" sldId="395"/>
            <ac:spMk id="3" creationId="{00000000-0000-0000-0000-000000000000}"/>
          </ac:spMkLst>
        </pc:spChg>
      </pc:sldChg>
      <pc:sldChg chg="del">
        <pc:chgData name="Dina Ibrahim" userId="675643c8879968ee" providerId="LiveId" clId="{1F06C070-7D2A-4EEA-A13E-5AB08D06544D}" dt="2023-12-15T22:51:09.011" v="1072" actId="2696"/>
        <pc:sldMkLst>
          <pc:docMk/>
          <pc:sldMk cId="3162219634" sldId="396"/>
        </pc:sldMkLst>
      </pc:sldChg>
      <pc:sldChg chg="del">
        <pc:chgData name="Dina Ibrahim" userId="675643c8879968ee" providerId="LiveId" clId="{1F06C070-7D2A-4EEA-A13E-5AB08D06544D}" dt="2023-12-15T22:51:09.011" v="1072" actId="2696"/>
        <pc:sldMkLst>
          <pc:docMk/>
          <pc:sldMk cId="1315922064" sldId="397"/>
        </pc:sldMkLst>
      </pc:sldChg>
      <pc:sldChg chg="del">
        <pc:chgData name="Dina Ibrahim" userId="675643c8879968ee" providerId="LiveId" clId="{1F06C070-7D2A-4EEA-A13E-5AB08D06544D}" dt="2023-12-15T22:51:09.011" v="1072" actId="2696"/>
        <pc:sldMkLst>
          <pc:docMk/>
          <pc:sldMk cId="1893866130" sldId="398"/>
        </pc:sldMkLst>
      </pc:sldChg>
      <pc:sldChg chg="del">
        <pc:chgData name="Dina Ibrahim" userId="675643c8879968ee" providerId="LiveId" clId="{1F06C070-7D2A-4EEA-A13E-5AB08D06544D}" dt="2023-12-15T22:51:09.011" v="1072" actId="2696"/>
        <pc:sldMkLst>
          <pc:docMk/>
          <pc:sldMk cId="2831306529" sldId="399"/>
        </pc:sldMkLst>
      </pc:sldChg>
      <pc:sldChg chg="addSp delSp modSp mod ord">
        <pc:chgData name="Dina Ibrahim" userId="675643c8879968ee" providerId="LiveId" clId="{1F06C070-7D2A-4EEA-A13E-5AB08D06544D}" dt="2023-12-15T22:57:48.791" v="1115" actId="20577"/>
        <pc:sldMkLst>
          <pc:docMk/>
          <pc:sldMk cId="2527409263" sldId="471"/>
        </pc:sldMkLst>
        <pc:spChg chg="mod">
          <ac:chgData name="Dina Ibrahim" userId="675643c8879968ee" providerId="LiveId" clId="{1F06C070-7D2A-4EEA-A13E-5AB08D06544D}" dt="2023-12-15T22:57:29.277" v="1112" actId="20577"/>
          <ac:spMkLst>
            <pc:docMk/>
            <pc:sldMk cId="2527409263" sldId="471"/>
            <ac:spMk id="2" creationId="{00000000-0000-0000-0000-000000000000}"/>
          </ac:spMkLst>
        </pc:spChg>
        <pc:spChg chg="mod">
          <ac:chgData name="Dina Ibrahim" userId="675643c8879968ee" providerId="LiveId" clId="{1F06C070-7D2A-4EEA-A13E-5AB08D06544D}" dt="2023-12-15T22:57:48.791" v="1115" actId="20577"/>
          <ac:spMkLst>
            <pc:docMk/>
            <pc:sldMk cId="2527409263" sldId="471"/>
            <ac:spMk id="3" creationId="{00000000-0000-0000-0000-000000000000}"/>
          </ac:spMkLst>
        </pc:spChg>
        <pc:picChg chg="add del mod">
          <ac:chgData name="Dina Ibrahim" userId="675643c8879968ee" providerId="LiveId" clId="{1F06C070-7D2A-4EEA-A13E-5AB08D06544D}" dt="2023-12-14T11:47:14.663" v="58"/>
          <ac:picMkLst>
            <pc:docMk/>
            <pc:sldMk cId="2527409263" sldId="471"/>
            <ac:picMk id="4" creationId="{152F4E74-27F8-CC7F-1425-2B843989D47D}"/>
          </ac:picMkLst>
        </pc:picChg>
        <pc:picChg chg="add mod">
          <ac:chgData name="Dina Ibrahim" userId="675643c8879968ee" providerId="LiveId" clId="{1F06C070-7D2A-4EEA-A13E-5AB08D06544D}" dt="2023-12-14T11:47:14.663" v="58"/>
          <ac:picMkLst>
            <pc:docMk/>
            <pc:sldMk cId="2527409263" sldId="471"/>
            <ac:picMk id="5" creationId="{BC1C92C9-BE89-1F23-3BF2-F50AE4A467FE}"/>
          </ac:picMkLst>
        </pc:picChg>
      </pc:sldChg>
      <pc:sldChg chg="addSp modSp mod">
        <pc:chgData name="Dina Ibrahim" userId="675643c8879968ee" providerId="LiveId" clId="{1F06C070-7D2A-4EEA-A13E-5AB08D06544D}" dt="2023-12-14T11:52:07.103" v="60"/>
        <pc:sldMkLst>
          <pc:docMk/>
          <pc:sldMk cId="644497350" sldId="472"/>
        </pc:sldMkLst>
        <pc:spChg chg="mod">
          <ac:chgData name="Dina Ibrahim" userId="675643c8879968ee" providerId="LiveId" clId="{1F06C070-7D2A-4EEA-A13E-5AB08D06544D}" dt="2023-12-14T11:09:06.450" v="32" actId="114"/>
          <ac:spMkLst>
            <pc:docMk/>
            <pc:sldMk cId="644497350" sldId="472"/>
            <ac:spMk id="3" creationId="{00000000-0000-0000-0000-000000000000}"/>
          </ac:spMkLst>
        </pc:spChg>
        <pc:picChg chg="add mod">
          <ac:chgData name="Dina Ibrahim" userId="675643c8879968ee" providerId="LiveId" clId="{1F06C070-7D2A-4EEA-A13E-5AB08D06544D}" dt="2023-12-14T11:52:07.103" v="60"/>
          <ac:picMkLst>
            <pc:docMk/>
            <pc:sldMk cId="644497350" sldId="472"/>
            <ac:picMk id="2" creationId="{8CE5887D-C8FE-F5EB-8151-2CB98809E7DB}"/>
          </ac:picMkLst>
        </pc:picChg>
      </pc:sldChg>
      <pc:sldChg chg="addSp delSp modSp mod modAnim">
        <pc:chgData name="Dina Ibrahim" userId="675643c8879968ee" providerId="LiveId" clId="{1F06C070-7D2A-4EEA-A13E-5AB08D06544D}" dt="2023-12-14T13:45:49.440" v="400"/>
        <pc:sldMkLst>
          <pc:docMk/>
          <pc:sldMk cId="0" sldId="483"/>
        </pc:sldMkLst>
        <pc:spChg chg="mod">
          <ac:chgData name="Dina Ibrahim" userId="675643c8879968ee" providerId="LiveId" clId="{1F06C070-7D2A-4EEA-A13E-5AB08D06544D}" dt="2023-12-14T12:42:21.435" v="393" actId="20577"/>
          <ac:spMkLst>
            <pc:docMk/>
            <pc:sldMk cId="0" sldId="483"/>
            <ac:spMk id="7" creationId="{00000000-0000-0000-0000-000000000000}"/>
          </ac:spMkLst>
        </pc:spChg>
        <pc:picChg chg="add del mod">
          <ac:chgData name="Dina Ibrahim" userId="675643c8879968ee" providerId="LiveId" clId="{1F06C070-7D2A-4EEA-A13E-5AB08D06544D}" dt="2023-12-14T12:46:07.273" v="394"/>
          <ac:picMkLst>
            <pc:docMk/>
            <pc:sldMk cId="0" sldId="483"/>
            <ac:picMk id="2" creationId="{815B84A2-7618-1FAD-8670-1828A1F2FD19}"/>
          </ac:picMkLst>
        </pc:picChg>
        <pc:picChg chg="add del mod">
          <ac:chgData name="Dina Ibrahim" userId="675643c8879968ee" providerId="LiveId" clId="{1F06C070-7D2A-4EEA-A13E-5AB08D06544D}" dt="2023-12-14T12:48:39.409" v="395"/>
          <ac:picMkLst>
            <pc:docMk/>
            <pc:sldMk cId="0" sldId="483"/>
            <ac:picMk id="3" creationId="{14174F8F-C477-4300-0CE4-A8035AC7A9CA}"/>
          </ac:picMkLst>
        </pc:picChg>
        <pc:picChg chg="add del mod">
          <ac:chgData name="Dina Ibrahim" userId="675643c8879968ee" providerId="LiveId" clId="{1F06C070-7D2A-4EEA-A13E-5AB08D06544D}" dt="2023-12-14T12:57:14.082" v="397"/>
          <ac:picMkLst>
            <pc:docMk/>
            <pc:sldMk cId="0" sldId="483"/>
            <ac:picMk id="4" creationId="{4C7AB4DA-A245-4FF2-4B6F-BC3E6FC8EFAD}"/>
          </ac:picMkLst>
        </pc:picChg>
        <pc:picChg chg="add del mod">
          <ac:chgData name="Dina Ibrahim" userId="675643c8879968ee" providerId="LiveId" clId="{1F06C070-7D2A-4EEA-A13E-5AB08D06544D}" dt="2023-12-14T12:59:12.996" v="398"/>
          <ac:picMkLst>
            <pc:docMk/>
            <pc:sldMk cId="0" sldId="483"/>
            <ac:picMk id="8" creationId="{FE58DC89-2EE3-2217-BAF3-B4BD81C27602}"/>
          </ac:picMkLst>
        </pc:picChg>
        <pc:picChg chg="add del mod">
          <ac:chgData name="Dina Ibrahim" userId="675643c8879968ee" providerId="LiveId" clId="{1F06C070-7D2A-4EEA-A13E-5AB08D06544D}" dt="2023-12-14T13:40:28.401" v="399"/>
          <ac:picMkLst>
            <pc:docMk/>
            <pc:sldMk cId="0" sldId="483"/>
            <ac:picMk id="9" creationId="{F4A56E3A-6237-2FE2-05FB-E772B43C7274}"/>
          </ac:picMkLst>
        </pc:picChg>
        <pc:picChg chg="add del mod">
          <ac:chgData name="Dina Ibrahim" userId="675643c8879968ee" providerId="LiveId" clId="{1F06C070-7D2A-4EEA-A13E-5AB08D06544D}" dt="2023-12-14T13:45:49.440" v="400"/>
          <ac:picMkLst>
            <pc:docMk/>
            <pc:sldMk cId="0" sldId="483"/>
            <ac:picMk id="10" creationId="{3CE242F7-826A-DC4C-C920-9D7EB5FDC6DE}"/>
          </ac:picMkLst>
        </pc:picChg>
        <pc:picChg chg="add mod">
          <ac:chgData name="Dina Ibrahim" userId="675643c8879968ee" providerId="LiveId" clId="{1F06C070-7D2A-4EEA-A13E-5AB08D06544D}" dt="2023-12-14T13:45:49.440" v="400"/>
          <ac:picMkLst>
            <pc:docMk/>
            <pc:sldMk cId="0" sldId="483"/>
            <ac:picMk id="11" creationId="{6144D6FF-C90C-0B91-F1C0-8F14372641FA}"/>
          </ac:picMkLst>
        </pc:picChg>
      </pc:sldChg>
      <pc:sldChg chg="modSp del mod">
        <pc:chgData name="Dina Ibrahim" userId="675643c8879968ee" providerId="LiveId" clId="{1F06C070-7D2A-4EEA-A13E-5AB08D06544D}" dt="2023-12-15T22:51:09.011" v="1072" actId="2696"/>
        <pc:sldMkLst>
          <pc:docMk/>
          <pc:sldMk cId="0" sldId="484"/>
        </pc:sldMkLst>
        <pc:spChg chg="mod">
          <ac:chgData name="Dina Ibrahim" userId="675643c8879968ee" providerId="LiveId" clId="{1F06C070-7D2A-4EEA-A13E-5AB08D06544D}" dt="2023-12-14T21:57:27.678" v="791" actId="27636"/>
          <ac:spMkLst>
            <pc:docMk/>
            <pc:sldMk cId="0" sldId="484"/>
            <ac:spMk id="2" creationId="{00000000-0000-0000-0000-000000000000}"/>
          </ac:spMkLst>
        </pc:spChg>
        <pc:spChg chg="mod">
          <ac:chgData name="Dina Ibrahim" userId="675643c8879968ee" providerId="LiveId" clId="{1F06C070-7D2A-4EEA-A13E-5AB08D06544D}" dt="2023-12-14T21:58:15.321" v="794" actId="20577"/>
          <ac:spMkLst>
            <pc:docMk/>
            <pc:sldMk cId="0" sldId="484"/>
            <ac:spMk id="3" creationId="{00000000-0000-0000-0000-000000000000}"/>
          </ac:spMkLst>
        </pc:spChg>
      </pc:sldChg>
      <pc:sldChg chg="addSp modSp">
        <pc:chgData name="Dina Ibrahim" userId="675643c8879968ee" providerId="LiveId" clId="{1F06C070-7D2A-4EEA-A13E-5AB08D06544D}" dt="2023-12-14T11:47:14.663" v="58"/>
        <pc:sldMkLst>
          <pc:docMk/>
          <pc:sldMk cId="0" sldId="491"/>
        </pc:sldMkLst>
        <pc:picChg chg="add mod">
          <ac:chgData name="Dina Ibrahim" userId="675643c8879968ee" providerId="LiveId" clId="{1F06C070-7D2A-4EEA-A13E-5AB08D06544D}" dt="2023-12-14T11:47:14.663" v="58"/>
          <ac:picMkLst>
            <pc:docMk/>
            <pc:sldMk cId="0" sldId="491"/>
            <ac:picMk id="2" creationId="{941C0293-0B97-E990-C7FD-F11136B5A020}"/>
          </ac:picMkLst>
        </pc:picChg>
      </pc:sldChg>
      <pc:sldChg chg="addSp modSp mod">
        <pc:chgData name="Dina Ibrahim" userId="675643c8879968ee" providerId="LiveId" clId="{1F06C070-7D2A-4EEA-A13E-5AB08D06544D}" dt="2023-12-15T23:44:25.733" v="1321" actId="14100"/>
        <pc:sldMkLst>
          <pc:docMk/>
          <pc:sldMk cId="0" sldId="492"/>
        </pc:sldMkLst>
        <pc:spChg chg="mod">
          <ac:chgData name="Dina Ibrahim" userId="675643c8879968ee" providerId="LiveId" clId="{1F06C070-7D2A-4EEA-A13E-5AB08D06544D}" dt="2023-12-14T11:07:32.623" v="26" actId="20577"/>
          <ac:spMkLst>
            <pc:docMk/>
            <pc:sldMk cId="0" sldId="492"/>
            <ac:spMk id="2" creationId="{00000000-0000-0000-0000-000000000000}"/>
          </ac:spMkLst>
        </pc:spChg>
        <pc:spChg chg="mod">
          <ac:chgData name="Dina Ibrahim" userId="675643c8879968ee" providerId="LiveId" clId="{1F06C070-7D2A-4EEA-A13E-5AB08D06544D}" dt="2023-12-15T23:44:25.733" v="1321" actId="14100"/>
          <ac:spMkLst>
            <pc:docMk/>
            <pc:sldMk cId="0" sldId="492"/>
            <ac:spMk id="3" creationId="{00000000-0000-0000-0000-000000000000}"/>
          </ac:spMkLst>
        </pc:spChg>
        <pc:picChg chg="add mod">
          <ac:chgData name="Dina Ibrahim" userId="675643c8879968ee" providerId="LiveId" clId="{1F06C070-7D2A-4EEA-A13E-5AB08D06544D}" dt="2023-12-14T11:47:14.663" v="58"/>
          <ac:picMkLst>
            <pc:docMk/>
            <pc:sldMk cId="0" sldId="492"/>
            <ac:picMk id="5" creationId="{541CF2A0-232E-1113-51E9-74525EDFB2CD}"/>
          </ac:picMkLst>
        </pc:picChg>
      </pc:sldChg>
      <pc:sldChg chg="addSp delSp modSp">
        <pc:chgData name="Dina Ibrahim" userId="675643c8879968ee" providerId="LiveId" clId="{1F06C070-7D2A-4EEA-A13E-5AB08D06544D}" dt="2023-12-14T17:21:50.267" v="484"/>
        <pc:sldMkLst>
          <pc:docMk/>
          <pc:sldMk cId="1773658422" sldId="496"/>
        </pc:sldMkLst>
        <pc:picChg chg="add del mod">
          <ac:chgData name="Dina Ibrahim" userId="675643c8879968ee" providerId="LiveId" clId="{1F06C070-7D2A-4EEA-A13E-5AB08D06544D}" dt="2023-12-14T17:21:50.267" v="484"/>
          <ac:picMkLst>
            <pc:docMk/>
            <pc:sldMk cId="1773658422" sldId="496"/>
            <ac:picMk id="3" creationId="{ECA611E7-FDC3-7462-EEEC-80621DC5C5C9}"/>
          </ac:picMkLst>
        </pc:picChg>
        <pc:picChg chg="add mod">
          <ac:chgData name="Dina Ibrahim" userId="675643c8879968ee" providerId="LiveId" clId="{1F06C070-7D2A-4EEA-A13E-5AB08D06544D}" dt="2023-12-14T17:21:50.267" v="484"/>
          <ac:picMkLst>
            <pc:docMk/>
            <pc:sldMk cId="1773658422" sldId="496"/>
            <ac:picMk id="6" creationId="{CD8D8B79-78DA-7CA1-D983-1BD82FE11759}"/>
          </ac:picMkLst>
        </pc:picChg>
      </pc:sldChg>
      <pc:sldChg chg="addSp delSp modSp add mod">
        <pc:chgData name="Dina Ibrahim" userId="675643c8879968ee" providerId="LiveId" clId="{1F06C070-7D2A-4EEA-A13E-5AB08D06544D}" dt="2023-12-14T11:35:46.711" v="50"/>
        <pc:sldMkLst>
          <pc:docMk/>
          <pc:sldMk cId="0" sldId="497"/>
        </pc:sldMkLst>
        <pc:spChg chg="mod">
          <ac:chgData name="Dina Ibrahim" userId="675643c8879968ee" providerId="LiveId" clId="{1F06C070-7D2A-4EEA-A13E-5AB08D06544D}" dt="2023-12-14T11:05:39.427" v="23" actId="20577"/>
          <ac:spMkLst>
            <pc:docMk/>
            <pc:sldMk cId="0" sldId="497"/>
            <ac:spMk id="5" creationId="{350FEDD6-301E-7819-63E2-0EFEEE6AB96A}"/>
          </ac:spMkLst>
        </pc:spChg>
        <pc:picChg chg="del">
          <ac:chgData name="Dina Ibrahim" userId="675643c8879968ee" providerId="LiveId" clId="{1F06C070-7D2A-4EEA-A13E-5AB08D06544D}" dt="2023-12-14T11:35:46.711" v="50"/>
          <ac:picMkLst>
            <pc:docMk/>
            <pc:sldMk cId="0" sldId="497"/>
            <ac:picMk id="6" creationId="{D731E0D7-0EC6-5F01-CB74-05B34A419D7E}"/>
          </ac:picMkLst>
        </pc:picChg>
        <pc:picChg chg="add mod">
          <ac:chgData name="Dina Ibrahim" userId="675643c8879968ee" providerId="LiveId" clId="{1F06C070-7D2A-4EEA-A13E-5AB08D06544D}" dt="2023-12-14T11:35:46.711" v="50"/>
          <ac:picMkLst>
            <pc:docMk/>
            <pc:sldMk cId="0" sldId="497"/>
            <ac:picMk id="7" creationId="{78387E0A-4CD2-E934-6F5D-A8530B3ABE62}"/>
          </ac:picMkLst>
        </pc:picChg>
      </pc:sldChg>
      <pc:sldChg chg="del">
        <pc:chgData name="Dina Ibrahim" userId="675643c8879968ee" providerId="LiveId" clId="{1F06C070-7D2A-4EEA-A13E-5AB08D06544D}" dt="2023-12-14T11:10:16.073" v="34" actId="2696"/>
        <pc:sldMkLst>
          <pc:docMk/>
          <pc:sldMk cId="0" sldId="503"/>
        </pc:sldMkLst>
      </pc:sldChg>
      <pc:sldChg chg="addSp delSp modSp">
        <pc:chgData name="Dina Ibrahim" userId="675643c8879968ee" providerId="LiveId" clId="{1F06C070-7D2A-4EEA-A13E-5AB08D06544D}" dt="2023-12-14T11:52:07.103" v="60"/>
        <pc:sldMkLst>
          <pc:docMk/>
          <pc:sldMk cId="2266177880" sldId="507"/>
        </pc:sldMkLst>
        <pc:picChg chg="add del mod">
          <ac:chgData name="Dina Ibrahim" userId="675643c8879968ee" providerId="LiveId" clId="{1F06C070-7D2A-4EEA-A13E-5AB08D06544D}" dt="2023-12-14T11:52:07.103" v="60"/>
          <ac:picMkLst>
            <pc:docMk/>
            <pc:sldMk cId="2266177880" sldId="507"/>
            <ac:picMk id="4" creationId="{7E643EA3-81A9-E464-9A3A-CBFCA137F72D}"/>
          </ac:picMkLst>
        </pc:picChg>
        <pc:picChg chg="add mod">
          <ac:chgData name="Dina Ibrahim" userId="675643c8879968ee" providerId="LiveId" clId="{1F06C070-7D2A-4EEA-A13E-5AB08D06544D}" dt="2023-12-14T11:52:07.103" v="60"/>
          <ac:picMkLst>
            <pc:docMk/>
            <pc:sldMk cId="2266177880" sldId="507"/>
            <ac:picMk id="5" creationId="{27738052-15D0-CFCD-9846-BCB9A30E7DE4}"/>
          </ac:picMkLst>
        </pc:picChg>
      </pc:sldChg>
      <pc:sldChg chg="addSp modSp new mod">
        <pc:chgData name="Dina Ibrahim" userId="675643c8879968ee" providerId="LiveId" clId="{1F06C070-7D2A-4EEA-A13E-5AB08D06544D}" dt="2023-12-16T11:28:35.178" v="1650" actId="20577"/>
        <pc:sldMkLst>
          <pc:docMk/>
          <pc:sldMk cId="3926462638" sldId="508"/>
        </pc:sldMkLst>
        <pc:spChg chg="mod">
          <ac:chgData name="Dina Ibrahim" userId="675643c8879968ee" providerId="LiveId" clId="{1F06C070-7D2A-4EEA-A13E-5AB08D06544D}" dt="2023-12-15T22:12:58.881" v="968"/>
          <ac:spMkLst>
            <pc:docMk/>
            <pc:sldMk cId="3926462638" sldId="508"/>
            <ac:spMk id="2" creationId="{F2E881AB-335B-469C-D264-8B9241AC7692}"/>
          </ac:spMkLst>
        </pc:spChg>
        <pc:spChg chg="mod">
          <ac:chgData name="Dina Ibrahim" userId="675643c8879968ee" providerId="LiveId" clId="{1F06C070-7D2A-4EEA-A13E-5AB08D06544D}" dt="2023-12-16T11:28:35.178" v="1650" actId="20577"/>
          <ac:spMkLst>
            <pc:docMk/>
            <pc:sldMk cId="3926462638" sldId="508"/>
            <ac:spMk id="3" creationId="{A993517B-9497-2137-5CC5-CDCF3A27FC08}"/>
          </ac:spMkLst>
        </pc:spChg>
        <pc:picChg chg="add mod">
          <ac:chgData name="Dina Ibrahim" userId="675643c8879968ee" providerId="LiveId" clId="{1F06C070-7D2A-4EEA-A13E-5AB08D06544D}" dt="2023-12-14T17:23:06.506" v="485"/>
          <ac:picMkLst>
            <pc:docMk/>
            <pc:sldMk cId="3926462638" sldId="508"/>
            <ac:picMk id="4" creationId="{921A931D-E14D-88B0-4A1B-F24FC1FADB2C}"/>
          </ac:picMkLst>
        </pc:picChg>
      </pc:sldChg>
      <pc:sldChg chg="modSp new del mod">
        <pc:chgData name="Dina Ibrahim" userId="675643c8879968ee" providerId="LiveId" clId="{1F06C070-7D2A-4EEA-A13E-5AB08D06544D}" dt="2023-12-15T21:20:08.415" v="967" actId="2696"/>
        <pc:sldMkLst>
          <pc:docMk/>
          <pc:sldMk cId="3146546970" sldId="509"/>
        </pc:sldMkLst>
        <pc:spChg chg="mod">
          <ac:chgData name="Dina Ibrahim" userId="675643c8879968ee" providerId="LiveId" clId="{1F06C070-7D2A-4EEA-A13E-5AB08D06544D}" dt="2023-12-15T12:48:20.952" v="963" actId="20577"/>
          <ac:spMkLst>
            <pc:docMk/>
            <pc:sldMk cId="3146546970" sldId="509"/>
            <ac:spMk id="3" creationId="{660757C3-0447-2F50-8F86-A023BC2519C0}"/>
          </ac:spMkLst>
        </pc:spChg>
      </pc:sldChg>
      <pc:sldChg chg="addSp delSp modSp new mod modAnim">
        <pc:chgData name="Dina Ibrahim" userId="675643c8879968ee" providerId="LiveId" clId="{1F06C070-7D2A-4EEA-A13E-5AB08D06544D}" dt="2023-12-16T23:29:10.462" v="1740"/>
        <pc:sldMkLst>
          <pc:docMk/>
          <pc:sldMk cId="4270599652" sldId="509"/>
        </pc:sldMkLst>
        <pc:spChg chg="mod">
          <ac:chgData name="Dina Ibrahim" userId="675643c8879968ee" providerId="LiveId" clId="{1F06C070-7D2A-4EEA-A13E-5AB08D06544D}" dt="2023-12-15T23:03:49.984" v="1142" actId="20577"/>
          <ac:spMkLst>
            <pc:docMk/>
            <pc:sldMk cId="4270599652" sldId="509"/>
            <ac:spMk id="2" creationId="{202EC53B-56D6-728E-033E-36D5C3C34E8C}"/>
          </ac:spMkLst>
        </pc:spChg>
        <pc:spChg chg="del">
          <ac:chgData name="Dina Ibrahim" userId="675643c8879968ee" providerId="LiveId" clId="{1F06C070-7D2A-4EEA-A13E-5AB08D06544D}" dt="2023-12-15T23:02:23.453" v="1133"/>
          <ac:spMkLst>
            <pc:docMk/>
            <pc:sldMk cId="4270599652" sldId="509"/>
            <ac:spMk id="3" creationId="{110635C5-2138-1FE9-F28E-06BAA8832C31}"/>
          </ac:spMkLst>
        </pc:spChg>
        <pc:spChg chg="add mod">
          <ac:chgData name="Dina Ibrahim" userId="675643c8879968ee" providerId="LiveId" clId="{1F06C070-7D2A-4EEA-A13E-5AB08D06544D}" dt="2023-12-15T23:07:52.911" v="1193" actId="113"/>
          <ac:spMkLst>
            <pc:docMk/>
            <pc:sldMk cId="4270599652" sldId="509"/>
            <ac:spMk id="4" creationId="{F67BBA5E-C5A0-2CB9-0683-E07B2C574A43}"/>
          </ac:spMkLst>
        </pc:spChg>
        <pc:picChg chg="add del mod">
          <ac:chgData name="Dina Ibrahim" userId="675643c8879968ee" providerId="LiveId" clId="{1F06C070-7D2A-4EEA-A13E-5AB08D06544D}" dt="2023-12-16T23:11:24.196" v="1671"/>
          <ac:picMkLst>
            <pc:docMk/>
            <pc:sldMk cId="4270599652" sldId="509"/>
            <ac:picMk id="3" creationId="{D4039775-66F0-2D5A-C125-D8D0D9D40EC8}"/>
          </ac:picMkLst>
        </pc:picChg>
        <pc:picChg chg="add del mod">
          <ac:chgData name="Dina Ibrahim" userId="675643c8879968ee" providerId="LiveId" clId="{1F06C070-7D2A-4EEA-A13E-5AB08D06544D}" dt="2023-12-16T23:11:52.082" v="1672"/>
          <ac:picMkLst>
            <pc:docMk/>
            <pc:sldMk cId="4270599652" sldId="509"/>
            <ac:picMk id="5" creationId="{A385B047-FC64-6EAE-19D7-DE6DBA28E717}"/>
          </ac:picMkLst>
        </pc:picChg>
        <pc:picChg chg="add del mod">
          <ac:chgData name="Dina Ibrahim" userId="675643c8879968ee" providerId="LiveId" clId="{1F06C070-7D2A-4EEA-A13E-5AB08D06544D}" dt="2023-12-16T23:13:11.500" v="1673"/>
          <ac:picMkLst>
            <pc:docMk/>
            <pc:sldMk cId="4270599652" sldId="509"/>
            <ac:picMk id="6" creationId="{298FAD81-BA79-A905-666C-3177FD248255}"/>
          </ac:picMkLst>
        </pc:picChg>
        <pc:picChg chg="add del mod">
          <ac:chgData name="Dina Ibrahim" userId="675643c8879968ee" providerId="LiveId" clId="{1F06C070-7D2A-4EEA-A13E-5AB08D06544D}" dt="2023-12-16T23:27:43.511" v="1738"/>
          <ac:picMkLst>
            <pc:docMk/>
            <pc:sldMk cId="4270599652" sldId="509"/>
            <ac:picMk id="7" creationId="{D4E64A27-AAEA-9F02-92FD-C1329D0C4367}"/>
          </ac:picMkLst>
        </pc:picChg>
        <pc:picChg chg="add del mod">
          <ac:chgData name="Dina Ibrahim" userId="675643c8879968ee" providerId="LiveId" clId="{1F06C070-7D2A-4EEA-A13E-5AB08D06544D}" dt="2023-12-16T23:27:52.774" v="1739"/>
          <ac:picMkLst>
            <pc:docMk/>
            <pc:sldMk cId="4270599652" sldId="509"/>
            <ac:picMk id="8" creationId="{BACEB736-D4C6-70FA-F2F9-C1D4D8B43792}"/>
          </ac:picMkLst>
        </pc:picChg>
        <pc:picChg chg="add del mod">
          <ac:chgData name="Dina Ibrahim" userId="675643c8879968ee" providerId="LiveId" clId="{1F06C070-7D2A-4EEA-A13E-5AB08D06544D}" dt="2023-12-16T23:29:10.462" v="1740"/>
          <ac:picMkLst>
            <pc:docMk/>
            <pc:sldMk cId="4270599652" sldId="509"/>
            <ac:picMk id="9" creationId="{56258A6A-56E7-6DFE-C1F6-493496E0DCDE}"/>
          </ac:picMkLst>
        </pc:picChg>
        <pc:picChg chg="add mod">
          <ac:chgData name="Dina Ibrahim" userId="675643c8879968ee" providerId="LiveId" clId="{1F06C070-7D2A-4EEA-A13E-5AB08D06544D}" dt="2023-12-16T23:29:10.462" v="1740"/>
          <ac:picMkLst>
            <pc:docMk/>
            <pc:sldMk cId="4270599652" sldId="509"/>
            <ac:picMk id="10" creationId="{5528FB88-D9EC-2B08-3A1A-823661BA8F62}"/>
          </ac:picMkLst>
        </pc:picChg>
      </pc:sldChg>
      <pc:sldChg chg="addSp delSp modSp new mod">
        <pc:chgData name="Dina Ibrahim" userId="675643c8879968ee" providerId="LiveId" clId="{1F06C070-7D2A-4EEA-A13E-5AB08D06544D}" dt="2023-12-16T23:31:39.277" v="1743"/>
        <pc:sldMkLst>
          <pc:docMk/>
          <pc:sldMk cId="4218539670" sldId="510"/>
        </pc:sldMkLst>
        <pc:spChg chg="mod">
          <ac:chgData name="Dina Ibrahim" userId="675643c8879968ee" providerId="LiveId" clId="{1F06C070-7D2A-4EEA-A13E-5AB08D06544D}" dt="2023-12-15T23:28:36.346" v="1247" actId="1076"/>
          <ac:spMkLst>
            <pc:docMk/>
            <pc:sldMk cId="4218539670" sldId="510"/>
            <ac:spMk id="2" creationId="{CC50A14B-420D-ED92-A386-C6998075A70A}"/>
          </ac:spMkLst>
        </pc:spChg>
        <pc:spChg chg="mod">
          <ac:chgData name="Dina Ibrahim" userId="675643c8879968ee" providerId="LiveId" clId="{1F06C070-7D2A-4EEA-A13E-5AB08D06544D}" dt="2023-12-16T23:24:39.951" v="1737" actId="108"/>
          <ac:spMkLst>
            <pc:docMk/>
            <pc:sldMk cId="4218539670" sldId="510"/>
            <ac:spMk id="3" creationId="{D5B0E9F9-4F34-FE26-4704-1A6D9523E310}"/>
          </ac:spMkLst>
        </pc:spChg>
        <pc:picChg chg="add del mod">
          <ac:chgData name="Dina Ibrahim" userId="675643c8879968ee" providerId="LiveId" clId="{1F06C070-7D2A-4EEA-A13E-5AB08D06544D}" dt="2023-12-16T23:30:06.976" v="1742"/>
          <ac:picMkLst>
            <pc:docMk/>
            <pc:sldMk cId="4218539670" sldId="510"/>
            <ac:picMk id="4" creationId="{59EC7FBB-9725-CD1A-7053-62DAD8E1804A}"/>
          </ac:picMkLst>
        </pc:picChg>
        <pc:picChg chg="add del mod">
          <ac:chgData name="Dina Ibrahim" userId="675643c8879968ee" providerId="LiveId" clId="{1F06C070-7D2A-4EEA-A13E-5AB08D06544D}" dt="2023-12-16T23:31:39.277" v="1743"/>
          <ac:picMkLst>
            <pc:docMk/>
            <pc:sldMk cId="4218539670" sldId="510"/>
            <ac:picMk id="5" creationId="{A04B6B45-4E4A-B5CE-E016-0C4CFB503900}"/>
          </ac:picMkLst>
        </pc:picChg>
        <pc:picChg chg="add mod">
          <ac:chgData name="Dina Ibrahim" userId="675643c8879968ee" providerId="LiveId" clId="{1F06C070-7D2A-4EEA-A13E-5AB08D06544D}" dt="2023-12-16T23:31:39.277" v="1743"/>
          <ac:picMkLst>
            <pc:docMk/>
            <pc:sldMk cId="4218539670" sldId="510"/>
            <ac:picMk id="6" creationId="{9484E955-E7EC-2222-4157-1AA3A542D5B2}"/>
          </ac:picMkLst>
        </pc:picChg>
      </pc:sldChg>
      <pc:sldChg chg="addSp delSp modSp new mod">
        <pc:chgData name="Dina Ibrahim" userId="675643c8879968ee" providerId="LiveId" clId="{1F06C070-7D2A-4EEA-A13E-5AB08D06544D}" dt="2023-12-16T23:32:47.762" v="1744"/>
        <pc:sldMkLst>
          <pc:docMk/>
          <pc:sldMk cId="904697117" sldId="511"/>
        </pc:sldMkLst>
        <pc:spChg chg="mod">
          <ac:chgData name="Dina Ibrahim" userId="675643c8879968ee" providerId="LiveId" clId="{1F06C070-7D2A-4EEA-A13E-5AB08D06544D}" dt="2023-12-15T23:30:06.431" v="1260"/>
          <ac:spMkLst>
            <pc:docMk/>
            <pc:sldMk cId="904697117" sldId="511"/>
            <ac:spMk id="2" creationId="{DE955916-D530-0DEB-5878-FCAE1A17D5AB}"/>
          </ac:spMkLst>
        </pc:spChg>
        <pc:spChg chg="mod">
          <ac:chgData name="Dina Ibrahim" userId="675643c8879968ee" providerId="LiveId" clId="{1F06C070-7D2A-4EEA-A13E-5AB08D06544D}" dt="2023-12-16T23:10:20.253" v="1670" actId="20577"/>
          <ac:spMkLst>
            <pc:docMk/>
            <pc:sldMk cId="904697117" sldId="511"/>
            <ac:spMk id="3" creationId="{0AD6A7AB-D724-F148-867C-01BAB776B8E7}"/>
          </ac:spMkLst>
        </pc:spChg>
        <pc:picChg chg="add del mod">
          <ac:chgData name="Dina Ibrahim" userId="675643c8879968ee" providerId="LiveId" clId="{1F06C070-7D2A-4EEA-A13E-5AB08D06544D}" dt="2023-12-16T23:32:47.762" v="1744"/>
          <ac:picMkLst>
            <pc:docMk/>
            <pc:sldMk cId="904697117" sldId="511"/>
            <ac:picMk id="4" creationId="{50B499B0-E40B-4DCE-3086-E44EA0CA37F2}"/>
          </ac:picMkLst>
        </pc:picChg>
        <pc:picChg chg="add mod">
          <ac:chgData name="Dina Ibrahim" userId="675643c8879968ee" providerId="LiveId" clId="{1F06C070-7D2A-4EEA-A13E-5AB08D06544D}" dt="2023-12-16T23:32:47.762" v="1744"/>
          <ac:picMkLst>
            <pc:docMk/>
            <pc:sldMk cId="904697117" sldId="511"/>
            <ac:picMk id="5" creationId="{D7831A6B-4E77-1487-1723-1BF47093C240}"/>
          </ac:picMkLst>
        </pc:picChg>
      </pc:sldChg>
      <pc:sldChg chg="addSp delSp modSp new mod ord modClrScheme chgLayout">
        <pc:chgData name="Dina Ibrahim" userId="675643c8879968ee" providerId="LiveId" clId="{1F06C070-7D2A-4EEA-A13E-5AB08D06544D}" dt="2023-12-16T23:29:43.545" v="1741"/>
        <pc:sldMkLst>
          <pc:docMk/>
          <pc:sldMk cId="3963803177" sldId="512"/>
        </pc:sldMkLst>
        <pc:spChg chg="del">
          <ac:chgData name="Dina Ibrahim" userId="675643c8879968ee" providerId="LiveId" clId="{1F06C070-7D2A-4EEA-A13E-5AB08D06544D}" dt="2023-12-15T23:42:13.514" v="1314" actId="700"/>
          <ac:spMkLst>
            <pc:docMk/>
            <pc:sldMk cId="3963803177" sldId="512"/>
            <ac:spMk id="2" creationId="{36D4D9D6-E42E-A1E5-3393-D3A002A433AC}"/>
          </ac:spMkLst>
        </pc:spChg>
        <pc:spChg chg="del">
          <ac:chgData name="Dina Ibrahim" userId="675643c8879968ee" providerId="LiveId" clId="{1F06C070-7D2A-4EEA-A13E-5AB08D06544D}" dt="2023-12-15T23:42:13.514" v="1314" actId="700"/>
          <ac:spMkLst>
            <pc:docMk/>
            <pc:sldMk cId="3963803177" sldId="512"/>
            <ac:spMk id="3" creationId="{11E29202-5013-EEE4-61AE-DA97C1ACA450}"/>
          </ac:spMkLst>
        </pc:spChg>
        <pc:picChg chg="add del mod">
          <ac:chgData name="Dina Ibrahim" userId="675643c8879968ee" providerId="LiveId" clId="{1F06C070-7D2A-4EEA-A13E-5AB08D06544D}" dt="2023-12-16T23:13:44.110" v="1674"/>
          <ac:picMkLst>
            <pc:docMk/>
            <pc:sldMk cId="3963803177" sldId="512"/>
            <ac:picMk id="2" creationId="{D4A72550-158A-5302-3243-62AF37430BE3}"/>
          </ac:picMkLst>
        </pc:picChg>
        <pc:picChg chg="add del mod">
          <ac:chgData name="Dina Ibrahim" userId="675643c8879968ee" providerId="LiveId" clId="{1F06C070-7D2A-4EEA-A13E-5AB08D06544D}" dt="2023-12-16T23:14:05.481" v="1675"/>
          <ac:picMkLst>
            <pc:docMk/>
            <pc:sldMk cId="3963803177" sldId="512"/>
            <ac:picMk id="3" creationId="{7C40014C-E145-34F2-671C-EE59F55AF982}"/>
          </ac:picMkLst>
        </pc:picChg>
        <pc:picChg chg="add mod">
          <ac:chgData name="Dina Ibrahim" userId="675643c8879968ee" providerId="LiveId" clId="{1F06C070-7D2A-4EEA-A13E-5AB08D06544D}" dt="2023-12-15T23:42:22.673" v="1317" actId="14100"/>
          <ac:picMkLst>
            <pc:docMk/>
            <pc:sldMk cId="3963803177" sldId="512"/>
            <ac:picMk id="4" creationId="{551369AA-7FF0-2795-4A3A-84CB188A5DC2}"/>
          </ac:picMkLst>
        </pc:picChg>
        <pc:picChg chg="add del mod">
          <ac:chgData name="Dina Ibrahim" userId="675643c8879968ee" providerId="LiveId" clId="{1F06C070-7D2A-4EEA-A13E-5AB08D06544D}" dt="2023-12-16T23:29:43.545" v="1741"/>
          <ac:picMkLst>
            <pc:docMk/>
            <pc:sldMk cId="3963803177" sldId="512"/>
            <ac:picMk id="5" creationId="{AB1C5447-A856-B50A-1DE8-9E040BA2EA99}"/>
          </ac:picMkLst>
        </pc:picChg>
        <pc:picChg chg="add mod">
          <ac:chgData name="Dina Ibrahim" userId="675643c8879968ee" providerId="LiveId" clId="{1F06C070-7D2A-4EEA-A13E-5AB08D06544D}" dt="2023-12-16T23:29:43.545" v="1741"/>
          <ac:picMkLst>
            <pc:docMk/>
            <pc:sldMk cId="3963803177" sldId="512"/>
            <ac:picMk id="6" creationId="{0438CB77-C524-C7E2-4FA3-C1EC07F4F6E6}"/>
          </ac:picMkLst>
        </pc:picChg>
      </pc:sldChg>
      <pc:sldChg chg="addSp delSp modSp new mod modClrScheme chgLayout">
        <pc:chgData name="Dina Ibrahim" userId="675643c8879968ee" providerId="LiveId" clId="{1F06C070-7D2A-4EEA-A13E-5AB08D06544D}" dt="2023-12-17T00:09:38.133" v="1945"/>
        <pc:sldMkLst>
          <pc:docMk/>
          <pc:sldMk cId="735956764" sldId="513"/>
        </pc:sldMkLst>
        <pc:spChg chg="add del mod">
          <ac:chgData name="Dina Ibrahim" userId="675643c8879968ee" providerId="LiveId" clId="{1F06C070-7D2A-4EEA-A13E-5AB08D06544D}" dt="2023-12-15T23:44:44.266" v="1322" actId="478"/>
          <ac:spMkLst>
            <pc:docMk/>
            <pc:sldMk cId="735956764" sldId="513"/>
            <ac:spMk id="2" creationId="{B9EF7BE3-80CB-1490-5F9F-B42241FDC60F}"/>
          </ac:spMkLst>
        </pc:spChg>
        <pc:spChg chg="add mod">
          <ac:chgData name="Dina Ibrahim" userId="675643c8879968ee" providerId="LiveId" clId="{1F06C070-7D2A-4EEA-A13E-5AB08D06544D}" dt="2023-12-17T00:06:36.595" v="1944" actId="20577"/>
          <ac:spMkLst>
            <pc:docMk/>
            <pc:sldMk cId="735956764" sldId="513"/>
            <ac:spMk id="3" creationId="{D7FCC8A4-8A41-1C49-86F8-21ABF8AEE7AE}"/>
          </ac:spMkLst>
        </pc:spChg>
        <pc:spChg chg="add mod">
          <ac:chgData name="Dina Ibrahim" userId="675643c8879968ee" providerId="LiveId" clId="{1F06C070-7D2A-4EEA-A13E-5AB08D06544D}" dt="2023-12-15T23:44:46.354" v="1323"/>
          <ac:spMkLst>
            <pc:docMk/>
            <pc:sldMk cId="735956764" sldId="513"/>
            <ac:spMk id="4" creationId="{01C06A4E-9C42-9046-D2CC-A15D2BE34256}"/>
          </ac:spMkLst>
        </pc:spChg>
        <pc:picChg chg="add del mod">
          <ac:chgData name="Dina Ibrahim" userId="675643c8879968ee" providerId="LiveId" clId="{1F06C070-7D2A-4EEA-A13E-5AB08D06544D}" dt="2023-12-16T23:37:23.145" v="1755"/>
          <ac:picMkLst>
            <pc:docMk/>
            <pc:sldMk cId="735956764" sldId="513"/>
            <ac:picMk id="2" creationId="{C1B3D4EA-2542-C6BB-2DB6-7899BA407C46}"/>
          </ac:picMkLst>
        </pc:picChg>
        <pc:picChg chg="add del mod">
          <ac:chgData name="Dina Ibrahim" userId="675643c8879968ee" providerId="LiveId" clId="{1F06C070-7D2A-4EEA-A13E-5AB08D06544D}" dt="2023-12-16T23:39:13.338" v="1756"/>
          <ac:picMkLst>
            <pc:docMk/>
            <pc:sldMk cId="735956764" sldId="513"/>
            <ac:picMk id="5" creationId="{D32EC0EA-3C0E-2587-F863-C372B1CC84AE}"/>
          </ac:picMkLst>
        </pc:picChg>
        <pc:picChg chg="add del mod">
          <ac:chgData name="Dina Ibrahim" userId="675643c8879968ee" providerId="LiveId" clId="{1F06C070-7D2A-4EEA-A13E-5AB08D06544D}" dt="2023-12-16T23:53:34.010" v="1888"/>
          <ac:picMkLst>
            <pc:docMk/>
            <pc:sldMk cId="735956764" sldId="513"/>
            <ac:picMk id="6" creationId="{6B9CBBB3-4293-C184-43B6-6D50E704B633}"/>
          </ac:picMkLst>
        </pc:picChg>
        <pc:picChg chg="add del mod">
          <ac:chgData name="Dina Ibrahim" userId="675643c8879968ee" providerId="LiveId" clId="{1F06C070-7D2A-4EEA-A13E-5AB08D06544D}" dt="2023-12-16T23:54:45.130" v="1889"/>
          <ac:picMkLst>
            <pc:docMk/>
            <pc:sldMk cId="735956764" sldId="513"/>
            <ac:picMk id="7" creationId="{7A0DEAD8-80D5-6D8D-3CB9-566A1E48A8B3}"/>
          </ac:picMkLst>
        </pc:picChg>
        <pc:picChg chg="add del mod">
          <ac:chgData name="Dina Ibrahim" userId="675643c8879968ee" providerId="LiveId" clId="{1F06C070-7D2A-4EEA-A13E-5AB08D06544D}" dt="2023-12-16T23:55:02.101" v="1890"/>
          <ac:picMkLst>
            <pc:docMk/>
            <pc:sldMk cId="735956764" sldId="513"/>
            <ac:picMk id="8" creationId="{DFEB8F57-96AE-EACC-F039-A01458A5F063}"/>
          </ac:picMkLst>
        </pc:picChg>
        <pc:picChg chg="add del mod">
          <ac:chgData name="Dina Ibrahim" userId="675643c8879968ee" providerId="LiveId" clId="{1F06C070-7D2A-4EEA-A13E-5AB08D06544D}" dt="2023-12-16T23:56:23.622" v="1891"/>
          <ac:picMkLst>
            <pc:docMk/>
            <pc:sldMk cId="735956764" sldId="513"/>
            <ac:picMk id="9" creationId="{AD0A0538-6013-42FE-9DB4-06B8A8BDEA22}"/>
          </ac:picMkLst>
        </pc:picChg>
        <pc:picChg chg="add del mod">
          <ac:chgData name="Dina Ibrahim" userId="675643c8879968ee" providerId="LiveId" clId="{1F06C070-7D2A-4EEA-A13E-5AB08D06544D}" dt="2023-12-16T23:56:48.426" v="1892"/>
          <ac:picMkLst>
            <pc:docMk/>
            <pc:sldMk cId="735956764" sldId="513"/>
            <ac:picMk id="10" creationId="{56547FB4-ED2C-321F-122E-4FE97B9F5050}"/>
          </ac:picMkLst>
        </pc:picChg>
        <pc:picChg chg="add del mod">
          <ac:chgData name="Dina Ibrahim" userId="675643c8879968ee" providerId="LiveId" clId="{1F06C070-7D2A-4EEA-A13E-5AB08D06544D}" dt="2023-12-16T23:57:48.243" v="1893"/>
          <ac:picMkLst>
            <pc:docMk/>
            <pc:sldMk cId="735956764" sldId="513"/>
            <ac:picMk id="11" creationId="{13E6427F-5BBD-B201-D6CF-086A447D1263}"/>
          </ac:picMkLst>
        </pc:picChg>
        <pc:picChg chg="add del mod">
          <ac:chgData name="Dina Ibrahim" userId="675643c8879968ee" providerId="LiveId" clId="{1F06C070-7D2A-4EEA-A13E-5AB08D06544D}" dt="2023-12-16T23:58:14.901" v="1894"/>
          <ac:picMkLst>
            <pc:docMk/>
            <pc:sldMk cId="735956764" sldId="513"/>
            <ac:picMk id="12" creationId="{2D877221-6EDA-B4A2-D79E-AB3A45F3DDBC}"/>
          </ac:picMkLst>
        </pc:picChg>
        <pc:picChg chg="add del mod">
          <ac:chgData name="Dina Ibrahim" userId="675643c8879968ee" providerId="LiveId" clId="{1F06C070-7D2A-4EEA-A13E-5AB08D06544D}" dt="2023-12-16T23:58:56.091" v="1895"/>
          <ac:picMkLst>
            <pc:docMk/>
            <pc:sldMk cId="735956764" sldId="513"/>
            <ac:picMk id="13" creationId="{1F0500B3-7A44-692E-AFCB-FC6C7CF60695}"/>
          </ac:picMkLst>
        </pc:picChg>
        <pc:picChg chg="add del mod">
          <ac:chgData name="Dina Ibrahim" userId="675643c8879968ee" providerId="LiveId" clId="{1F06C070-7D2A-4EEA-A13E-5AB08D06544D}" dt="2023-12-16T23:59:58.144" v="1896"/>
          <ac:picMkLst>
            <pc:docMk/>
            <pc:sldMk cId="735956764" sldId="513"/>
            <ac:picMk id="14" creationId="{1ECC31E4-9293-9AAA-5892-A6CB66D24405}"/>
          </ac:picMkLst>
        </pc:picChg>
        <pc:picChg chg="add del mod">
          <ac:chgData name="Dina Ibrahim" userId="675643c8879968ee" providerId="LiveId" clId="{1F06C070-7D2A-4EEA-A13E-5AB08D06544D}" dt="2023-12-17T00:03:38.832" v="1924"/>
          <ac:picMkLst>
            <pc:docMk/>
            <pc:sldMk cId="735956764" sldId="513"/>
            <ac:picMk id="15" creationId="{D5569771-76CD-5A86-346C-013092E66369}"/>
          </ac:picMkLst>
        </pc:picChg>
        <pc:picChg chg="add del mod">
          <ac:chgData name="Dina Ibrahim" userId="675643c8879968ee" providerId="LiveId" clId="{1F06C070-7D2A-4EEA-A13E-5AB08D06544D}" dt="2023-12-17T00:05:48.178" v="1925"/>
          <ac:picMkLst>
            <pc:docMk/>
            <pc:sldMk cId="735956764" sldId="513"/>
            <ac:picMk id="16" creationId="{8C4ADB7D-C255-7032-A102-8B86A61A521A}"/>
          </ac:picMkLst>
        </pc:picChg>
        <pc:picChg chg="add del mod">
          <ac:chgData name="Dina Ibrahim" userId="675643c8879968ee" providerId="LiveId" clId="{1F06C070-7D2A-4EEA-A13E-5AB08D06544D}" dt="2023-12-17T00:09:38.133" v="1945"/>
          <ac:picMkLst>
            <pc:docMk/>
            <pc:sldMk cId="735956764" sldId="513"/>
            <ac:picMk id="17" creationId="{158CC1CF-91C5-3688-B86B-9B4B9ABB7198}"/>
          </ac:picMkLst>
        </pc:picChg>
        <pc:picChg chg="add mod">
          <ac:chgData name="Dina Ibrahim" userId="675643c8879968ee" providerId="LiveId" clId="{1F06C070-7D2A-4EEA-A13E-5AB08D06544D}" dt="2023-12-17T00:09:38.133" v="1945"/>
          <ac:picMkLst>
            <pc:docMk/>
            <pc:sldMk cId="735956764" sldId="513"/>
            <ac:picMk id="18" creationId="{DCFBDFF3-D0AF-7FC7-50D2-94CC2F6F96DB}"/>
          </ac:picMkLst>
        </pc:picChg>
      </pc:sldChg>
      <pc:sldChg chg="addSp delSp modSp new mod modClrScheme chgLayout">
        <pc:chgData name="Dina Ibrahim" userId="675643c8879968ee" providerId="LiveId" clId="{1F06C070-7D2A-4EEA-A13E-5AB08D06544D}" dt="2023-12-17T00:11:30.654" v="1946"/>
        <pc:sldMkLst>
          <pc:docMk/>
          <pc:sldMk cId="4138806534" sldId="514"/>
        </pc:sldMkLst>
        <pc:spChg chg="del">
          <ac:chgData name="Dina Ibrahim" userId="675643c8879968ee" providerId="LiveId" clId="{1F06C070-7D2A-4EEA-A13E-5AB08D06544D}" dt="2023-12-15T23:47:31.757" v="1335" actId="700"/>
          <ac:spMkLst>
            <pc:docMk/>
            <pc:sldMk cId="4138806534" sldId="514"/>
            <ac:spMk id="2" creationId="{AF04024E-8286-413A-664A-73BD0B33B254}"/>
          </ac:spMkLst>
        </pc:spChg>
        <pc:spChg chg="del">
          <ac:chgData name="Dina Ibrahim" userId="675643c8879968ee" providerId="LiveId" clId="{1F06C070-7D2A-4EEA-A13E-5AB08D06544D}" dt="2023-12-15T23:47:31.757" v="1335" actId="700"/>
          <ac:spMkLst>
            <pc:docMk/>
            <pc:sldMk cId="4138806534" sldId="514"/>
            <ac:spMk id="3" creationId="{D6703C4B-8156-928B-04D6-FC212086C4CB}"/>
          </ac:spMkLst>
        </pc:spChg>
        <pc:picChg chg="add del mod">
          <ac:chgData name="Dina Ibrahim" userId="675643c8879968ee" providerId="LiveId" clId="{1F06C070-7D2A-4EEA-A13E-5AB08D06544D}" dt="2023-12-17T00:03:38.832" v="1924"/>
          <ac:picMkLst>
            <pc:docMk/>
            <pc:sldMk cId="4138806534" sldId="514"/>
            <ac:picMk id="2" creationId="{5C4CC3D8-7C25-42A0-234B-6853EA1EE46A}"/>
          </ac:picMkLst>
        </pc:picChg>
        <pc:picChg chg="add del mod">
          <ac:chgData name="Dina Ibrahim" userId="675643c8879968ee" providerId="LiveId" clId="{1F06C070-7D2A-4EEA-A13E-5AB08D06544D}" dt="2023-12-17T00:09:38.133" v="1945"/>
          <ac:picMkLst>
            <pc:docMk/>
            <pc:sldMk cId="4138806534" sldId="514"/>
            <ac:picMk id="3" creationId="{64A55C5F-7125-8F9B-0CCD-4AF1FA29A081}"/>
          </ac:picMkLst>
        </pc:picChg>
        <pc:picChg chg="add mod">
          <ac:chgData name="Dina Ibrahim" userId="675643c8879968ee" providerId="LiveId" clId="{1F06C070-7D2A-4EEA-A13E-5AB08D06544D}" dt="2023-12-15T23:47:35.470" v="1336" actId="14100"/>
          <ac:picMkLst>
            <pc:docMk/>
            <pc:sldMk cId="4138806534" sldId="514"/>
            <ac:picMk id="4" creationId="{02D4D596-F5DF-8941-D047-695DBE1A9F46}"/>
          </ac:picMkLst>
        </pc:picChg>
        <pc:picChg chg="add del mod">
          <ac:chgData name="Dina Ibrahim" userId="675643c8879968ee" providerId="LiveId" clId="{1F06C070-7D2A-4EEA-A13E-5AB08D06544D}" dt="2023-12-17T00:11:30.654" v="1946"/>
          <ac:picMkLst>
            <pc:docMk/>
            <pc:sldMk cId="4138806534" sldId="514"/>
            <ac:picMk id="5" creationId="{9C22C22D-A456-19F8-06CC-0DD7183259D9}"/>
          </ac:picMkLst>
        </pc:picChg>
        <pc:picChg chg="add mod">
          <ac:chgData name="Dina Ibrahim" userId="675643c8879968ee" providerId="LiveId" clId="{1F06C070-7D2A-4EEA-A13E-5AB08D06544D}" dt="2023-12-17T00:11:30.654" v="1946"/>
          <ac:picMkLst>
            <pc:docMk/>
            <pc:sldMk cId="4138806534" sldId="514"/>
            <ac:picMk id="6" creationId="{032650EB-D2EA-2C3C-CE4B-6B980599C6A1}"/>
          </ac:picMkLst>
        </pc:picChg>
      </pc:sldChg>
      <pc:sldChg chg="addSp delSp modSp new mod modClrScheme modAnim chgLayout">
        <pc:chgData name="Dina Ibrahim" userId="675643c8879968ee" providerId="LiveId" clId="{1F06C070-7D2A-4EEA-A13E-5AB08D06544D}" dt="2023-12-17T00:19:07.366" v="1950"/>
        <pc:sldMkLst>
          <pc:docMk/>
          <pc:sldMk cId="2311744589" sldId="515"/>
        </pc:sldMkLst>
        <pc:spChg chg="add mod">
          <ac:chgData name="Dina Ibrahim" userId="675643c8879968ee" providerId="LiveId" clId="{1F06C070-7D2A-4EEA-A13E-5AB08D06544D}" dt="2023-12-15T23:49:19.309" v="1360" actId="113"/>
          <ac:spMkLst>
            <pc:docMk/>
            <pc:sldMk cId="2311744589" sldId="515"/>
            <ac:spMk id="2" creationId="{843FC3FC-C4EF-400D-CEE8-9A9CB4F272F5}"/>
          </ac:spMkLst>
        </pc:spChg>
        <pc:spChg chg="add mod">
          <ac:chgData name="Dina Ibrahim" userId="675643c8879968ee" providerId="LiveId" clId="{1F06C070-7D2A-4EEA-A13E-5AB08D06544D}" dt="2023-12-15T23:58:00.387" v="1554" actId="403"/>
          <ac:spMkLst>
            <pc:docMk/>
            <pc:sldMk cId="2311744589" sldId="515"/>
            <ac:spMk id="3" creationId="{D3047949-347E-B7C5-9092-833F22B3DDD4}"/>
          </ac:spMkLst>
        </pc:spChg>
        <pc:picChg chg="add mod">
          <ac:chgData name="Dina Ibrahim" userId="675643c8879968ee" providerId="LiveId" clId="{1F06C070-7D2A-4EEA-A13E-5AB08D06544D}" dt="2023-12-15T23:58:07.858" v="1555" actId="14100"/>
          <ac:picMkLst>
            <pc:docMk/>
            <pc:sldMk cId="2311744589" sldId="515"/>
            <ac:picMk id="4" creationId="{C6F61D2C-3115-73C2-B574-FDBCDC65D31B}"/>
          </ac:picMkLst>
        </pc:picChg>
        <pc:picChg chg="add del mod">
          <ac:chgData name="Dina Ibrahim" userId="675643c8879968ee" providerId="LiveId" clId="{1F06C070-7D2A-4EEA-A13E-5AB08D06544D}" dt="2023-12-17T00:14:16.352" v="1947"/>
          <ac:picMkLst>
            <pc:docMk/>
            <pc:sldMk cId="2311744589" sldId="515"/>
            <ac:picMk id="5" creationId="{8B9979D3-C9F9-8912-4CDE-5344AE637DAD}"/>
          </ac:picMkLst>
        </pc:picChg>
        <pc:picChg chg="add del mod">
          <ac:chgData name="Dina Ibrahim" userId="675643c8879968ee" providerId="LiveId" clId="{1F06C070-7D2A-4EEA-A13E-5AB08D06544D}" dt="2023-12-17T00:16:24.593" v="1948"/>
          <ac:picMkLst>
            <pc:docMk/>
            <pc:sldMk cId="2311744589" sldId="515"/>
            <ac:picMk id="6" creationId="{4CC5FE31-2548-57E6-559C-365603C4F71E}"/>
          </ac:picMkLst>
        </pc:picChg>
        <pc:picChg chg="add del mod">
          <ac:chgData name="Dina Ibrahim" userId="675643c8879968ee" providerId="LiveId" clId="{1F06C070-7D2A-4EEA-A13E-5AB08D06544D}" dt="2023-12-17T00:17:36.179" v="1949"/>
          <ac:picMkLst>
            <pc:docMk/>
            <pc:sldMk cId="2311744589" sldId="515"/>
            <ac:picMk id="7" creationId="{A85EEF91-F787-8857-F8DE-A8AED263E1C5}"/>
          </ac:picMkLst>
        </pc:picChg>
        <pc:picChg chg="add del mod">
          <ac:chgData name="Dina Ibrahim" userId="675643c8879968ee" providerId="LiveId" clId="{1F06C070-7D2A-4EEA-A13E-5AB08D06544D}" dt="2023-12-17T00:19:07.366" v="1950"/>
          <ac:picMkLst>
            <pc:docMk/>
            <pc:sldMk cId="2311744589" sldId="515"/>
            <ac:picMk id="8" creationId="{537BFB53-4D09-5999-F9F0-DF354ADE2577}"/>
          </ac:picMkLst>
        </pc:picChg>
        <pc:picChg chg="add mod">
          <ac:chgData name="Dina Ibrahim" userId="675643c8879968ee" providerId="LiveId" clId="{1F06C070-7D2A-4EEA-A13E-5AB08D06544D}" dt="2023-12-17T00:19:07.366" v="1950"/>
          <ac:picMkLst>
            <pc:docMk/>
            <pc:sldMk cId="2311744589" sldId="515"/>
            <ac:picMk id="9" creationId="{90570440-A7F0-74C8-D367-3E5DBD483E51}"/>
          </ac:picMkLst>
        </pc:picChg>
      </pc:sldChg>
      <pc:sldChg chg="new del">
        <pc:chgData name="Dina Ibrahim" userId="675643c8879968ee" providerId="LiveId" clId="{1F06C070-7D2A-4EEA-A13E-5AB08D06544D}" dt="2023-12-16T10:43:37.026" v="1557" actId="2696"/>
        <pc:sldMkLst>
          <pc:docMk/>
          <pc:sldMk cId="566628208" sldId="516"/>
        </pc:sldMkLst>
      </pc:sldChg>
      <pc:sldChg chg="addSp modSp new mod modAnim">
        <pc:chgData name="Dina Ibrahim" userId="675643c8879968ee" providerId="LiveId" clId="{1F06C070-7D2A-4EEA-A13E-5AB08D06544D}" dt="2023-12-17T00:21:20.766" v="1952" actId="207"/>
        <pc:sldMkLst>
          <pc:docMk/>
          <pc:sldMk cId="1417231584" sldId="516"/>
        </pc:sldMkLst>
        <pc:spChg chg="mod">
          <ac:chgData name="Dina Ibrahim" userId="675643c8879968ee" providerId="LiveId" clId="{1F06C070-7D2A-4EEA-A13E-5AB08D06544D}" dt="2023-12-16T10:44:02.344" v="1559"/>
          <ac:spMkLst>
            <pc:docMk/>
            <pc:sldMk cId="1417231584" sldId="516"/>
            <ac:spMk id="2" creationId="{93C0AC36-27DE-CB78-21DB-12A28B0037D3}"/>
          </ac:spMkLst>
        </pc:spChg>
        <pc:spChg chg="mod">
          <ac:chgData name="Dina Ibrahim" userId="675643c8879968ee" providerId="LiveId" clId="{1F06C070-7D2A-4EEA-A13E-5AB08D06544D}" dt="2023-12-17T00:21:20.766" v="1952" actId="207"/>
          <ac:spMkLst>
            <pc:docMk/>
            <pc:sldMk cId="1417231584" sldId="516"/>
            <ac:spMk id="3" creationId="{4C3414E0-3F06-8EF1-F0C4-7B5FBF90ECFB}"/>
          </ac:spMkLst>
        </pc:spChg>
        <pc:picChg chg="add mod">
          <ac:chgData name="Dina Ibrahim" userId="675643c8879968ee" providerId="LiveId" clId="{1F06C070-7D2A-4EEA-A13E-5AB08D06544D}" dt="2023-12-17T00:21:03.162" v="1951"/>
          <ac:picMkLst>
            <pc:docMk/>
            <pc:sldMk cId="1417231584" sldId="516"/>
            <ac:picMk id="4" creationId="{CBBA1BD2-25D4-3BE8-4CBD-73CB5493E748}"/>
          </ac:picMkLst>
        </pc:picChg>
      </pc:sldChg>
      <pc:sldChg chg="new del">
        <pc:chgData name="Dina Ibrahim" userId="675643c8879968ee" providerId="LiveId" clId="{1F06C070-7D2A-4EEA-A13E-5AB08D06544D}" dt="2023-12-16T19:31:35.844" v="1660" actId="680"/>
        <pc:sldMkLst>
          <pc:docMk/>
          <pc:sldMk cId="1023507918" sldId="51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EA54E5-D90B-4939-A668-4E1DA9CB2B81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BA42D81-2EF3-481F-BC5F-4AFFBFC04439}">
      <dgm:prSet phldrT="[Text]"/>
      <dgm:spPr/>
      <dgm:t>
        <a:bodyPr/>
        <a:lstStyle/>
        <a:p>
          <a:r>
            <a:rPr lang="en-US" b="1" dirty="0"/>
            <a:t>Point mutation</a:t>
          </a:r>
          <a:endParaRPr lang="en-GB" b="1" dirty="0"/>
        </a:p>
      </dgm:t>
    </dgm:pt>
    <dgm:pt modelId="{FB582A7D-113B-4657-8D3C-FE94E265112A}" type="parTrans" cxnId="{4A804441-E4AA-444F-8830-4D2E3DADE87E}">
      <dgm:prSet/>
      <dgm:spPr/>
      <dgm:t>
        <a:bodyPr/>
        <a:lstStyle/>
        <a:p>
          <a:endParaRPr lang="en-GB"/>
        </a:p>
      </dgm:t>
    </dgm:pt>
    <dgm:pt modelId="{E15E0228-0A4F-413F-9FE0-1EA8F52A000F}" type="sibTrans" cxnId="{4A804441-E4AA-444F-8830-4D2E3DADE87E}">
      <dgm:prSet/>
      <dgm:spPr/>
      <dgm:t>
        <a:bodyPr/>
        <a:lstStyle/>
        <a:p>
          <a:endParaRPr lang="en-GB"/>
        </a:p>
      </dgm:t>
    </dgm:pt>
    <dgm:pt modelId="{2F8BF421-11EF-4D43-BD8A-1D87AA054A86}">
      <dgm:prSet phldrT="[Text]"/>
      <dgm:spPr/>
      <dgm:t>
        <a:bodyPr/>
        <a:lstStyle/>
        <a:p>
          <a:r>
            <a:rPr lang="en-US" dirty="0"/>
            <a:t>Substitution</a:t>
          </a:r>
          <a:endParaRPr lang="en-GB" dirty="0"/>
        </a:p>
      </dgm:t>
    </dgm:pt>
    <dgm:pt modelId="{C340C469-352B-434B-9881-C5721CF903D7}" type="parTrans" cxnId="{0C485203-F532-43A0-AEA5-66D64A7A6F5B}">
      <dgm:prSet/>
      <dgm:spPr/>
      <dgm:t>
        <a:bodyPr/>
        <a:lstStyle/>
        <a:p>
          <a:endParaRPr lang="en-GB"/>
        </a:p>
      </dgm:t>
    </dgm:pt>
    <dgm:pt modelId="{920B72A4-E4DA-476F-952D-200D6BF581DF}" type="sibTrans" cxnId="{0C485203-F532-43A0-AEA5-66D64A7A6F5B}">
      <dgm:prSet/>
      <dgm:spPr/>
      <dgm:t>
        <a:bodyPr/>
        <a:lstStyle/>
        <a:p>
          <a:endParaRPr lang="en-GB"/>
        </a:p>
      </dgm:t>
    </dgm:pt>
    <dgm:pt modelId="{C97698D0-4B46-4EC9-A34C-95948ECC9220}">
      <dgm:prSet phldrT="[Text]"/>
      <dgm:spPr/>
      <dgm:t>
        <a:bodyPr/>
        <a:lstStyle/>
        <a:p>
          <a:r>
            <a:rPr lang="en-US" dirty="0"/>
            <a:t>Frameshift</a:t>
          </a:r>
          <a:endParaRPr lang="en-GB" dirty="0"/>
        </a:p>
      </dgm:t>
    </dgm:pt>
    <dgm:pt modelId="{9C65373A-B79C-4FCC-AB19-09966CC1B2F9}" type="parTrans" cxnId="{65D26058-F0D8-4D1F-8B14-BDFA09AB83B3}">
      <dgm:prSet/>
      <dgm:spPr/>
      <dgm:t>
        <a:bodyPr/>
        <a:lstStyle/>
        <a:p>
          <a:endParaRPr lang="en-GB"/>
        </a:p>
      </dgm:t>
    </dgm:pt>
    <dgm:pt modelId="{A03AD423-0774-4475-8F7D-9712893F7EE2}" type="sibTrans" cxnId="{65D26058-F0D8-4D1F-8B14-BDFA09AB83B3}">
      <dgm:prSet/>
      <dgm:spPr/>
      <dgm:t>
        <a:bodyPr/>
        <a:lstStyle/>
        <a:p>
          <a:endParaRPr lang="en-GB"/>
        </a:p>
      </dgm:t>
    </dgm:pt>
    <dgm:pt modelId="{9763F70B-D409-47CF-A4CF-5E9BA1809556}">
      <dgm:prSet phldrT="[Text]"/>
      <dgm:spPr/>
      <dgm:t>
        <a:bodyPr/>
        <a:lstStyle/>
        <a:p>
          <a:r>
            <a:rPr lang="en-US" b="1" dirty="0"/>
            <a:t>Chromosomal </a:t>
          </a:r>
          <a:r>
            <a:rPr lang="en-GB" b="1" dirty="0"/>
            <a:t>aberration</a:t>
          </a:r>
          <a:r>
            <a:rPr lang="en-US" b="1" dirty="0"/>
            <a:t> </a:t>
          </a:r>
          <a:endParaRPr lang="en-GB" b="1" dirty="0"/>
        </a:p>
      </dgm:t>
    </dgm:pt>
    <dgm:pt modelId="{B4CBBD69-AC06-4775-B687-4B656661FDAD}" type="parTrans" cxnId="{D1270DCB-863F-43B5-B1A9-90DF2412CD68}">
      <dgm:prSet/>
      <dgm:spPr/>
      <dgm:t>
        <a:bodyPr/>
        <a:lstStyle/>
        <a:p>
          <a:endParaRPr lang="en-GB"/>
        </a:p>
      </dgm:t>
    </dgm:pt>
    <dgm:pt modelId="{202740DF-CC3D-421F-8F5E-05742FB22C9B}" type="sibTrans" cxnId="{D1270DCB-863F-43B5-B1A9-90DF2412CD68}">
      <dgm:prSet/>
      <dgm:spPr/>
      <dgm:t>
        <a:bodyPr/>
        <a:lstStyle/>
        <a:p>
          <a:endParaRPr lang="en-GB"/>
        </a:p>
      </dgm:t>
    </dgm:pt>
    <dgm:pt modelId="{3E83752E-06B5-4F42-A76D-6E13739485D5}">
      <dgm:prSet phldrT="[Text]"/>
      <dgm:spPr/>
      <dgm:t>
        <a:bodyPr/>
        <a:lstStyle/>
        <a:p>
          <a:r>
            <a:rPr lang="en-US" dirty="0"/>
            <a:t>Numerical</a:t>
          </a:r>
          <a:endParaRPr lang="en-GB" dirty="0"/>
        </a:p>
      </dgm:t>
    </dgm:pt>
    <dgm:pt modelId="{FE67F34E-D570-4EE3-8C4A-4BF1F7DF8876}" type="parTrans" cxnId="{22C4AD1D-E854-449C-8A73-82A9B282CE83}">
      <dgm:prSet/>
      <dgm:spPr/>
      <dgm:t>
        <a:bodyPr/>
        <a:lstStyle/>
        <a:p>
          <a:endParaRPr lang="en-GB"/>
        </a:p>
      </dgm:t>
    </dgm:pt>
    <dgm:pt modelId="{47495330-BB5E-41D7-9090-B972A53CDA34}" type="sibTrans" cxnId="{22C4AD1D-E854-449C-8A73-82A9B282CE83}">
      <dgm:prSet/>
      <dgm:spPr/>
      <dgm:t>
        <a:bodyPr/>
        <a:lstStyle/>
        <a:p>
          <a:endParaRPr lang="en-GB"/>
        </a:p>
      </dgm:t>
    </dgm:pt>
    <dgm:pt modelId="{265C3B6F-177F-472E-8343-A91161AF2256}">
      <dgm:prSet phldrT="[Text]"/>
      <dgm:spPr/>
      <dgm:t>
        <a:bodyPr/>
        <a:lstStyle/>
        <a:p>
          <a:r>
            <a:rPr lang="en-US" dirty="0"/>
            <a:t>Structural</a:t>
          </a:r>
          <a:endParaRPr lang="en-GB" dirty="0"/>
        </a:p>
      </dgm:t>
    </dgm:pt>
    <dgm:pt modelId="{8B72B4FF-2389-4CE0-B10A-F9E580D67897}" type="parTrans" cxnId="{81016777-7ECD-42B8-B78C-052A2BD77222}">
      <dgm:prSet/>
      <dgm:spPr/>
      <dgm:t>
        <a:bodyPr/>
        <a:lstStyle/>
        <a:p>
          <a:endParaRPr lang="en-GB"/>
        </a:p>
      </dgm:t>
    </dgm:pt>
    <dgm:pt modelId="{74B38FD9-7148-41D4-9F64-A535BC89CDEF}" type="sibTrans" cxnId="{81016777-7ECD-42B8-B78C-052A2BD77222}">
      <dgm:prSet/>
      <dgm:spPr/>
      <dgm:t>
        <a:bodyPr/>
        <a:lstStyle/>
        <a:p>
          <a:endParaRPr lang="en-GB"/>
        </a:p>
      </dgm:t>
    </dgm:pt>
    <dgm:pt modelId="{2839E3A7-E405-48EA-8320-947415462B96}" type="pres">
      <dgm:prSet presAssocID="{22EA54E5-D90B-4939-A668-4E1DA9CB2B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7CB6B7-4D65-4925-9630-2E71A41FFF92}" type="pres">
      <dgm:prSet presAssocID="{DBA42D81-2EF3-481F-BC5F-4AFFBFC04439}" presName="root" presStyleCnt="0"/>
      <dgm:spPr/>
    </dgm:pt>
    <dgm:pt modelId="{03E94F14-E8F5-4FF9-AD4A-F364D6286BB0}" type="pres">
      <dgm:prSet presAssocID="{DBA42D81-2EF3-481F-BC5F-4AFFBFC04439}" presName="rootComposite" presStyleCnt="0"/>
      <dgm:spPr/>
    </dgm:pt>
    <dgm:pt modelId="{A7ECD4E0-FED2-48B4-B60F-59F20F038874}" type="pres">
      <dgm:prSet presAssocID="{DBA42D81-2EF3-481F-BC5F-4AFFBFC04439}" presName="rootText" presStyleLbl="node1" presStyleIdx="0" presStyleCnt="2"/>
      <dgm:spPr/>
    </dgm:pt>
    <dgm:pt modelId="{B110019B-4668-4418-8534-60DC33D584AB}" type="pres">
      <dgm:prSet presAssocID="{DBA42D81-2EF3-481F-BC5F-4AFFBFC04439}" presName="rootConnector" presStyleLbl="node1" presStyleIdx="0" presStyleCnt="2"/>
      <dgm:spPr/>
    </dgm:pt>
    <dgm:pt modelId="{B2682B84-18B0-4BF6-8BAC-754D932E71D9}" type="pres">
      <dgm:prSet presAssocID="{DBA42D81-2EF3-481F-BC5F-4AFFBFC04439}" presName="childShape" presStyleCnt="0"/>
      <dgm:spPr/>
    </dgm:pt>
    <dgm:pt modelId="{682A1D8B-9968-4309-A724-C0FC8A4E0F2D}" type="pres">
      <dgm:prSet presAssocID="{C340C469-352B-434B-9881-C5721CF903D7}" presName="Name13" presStyleLbl="parChTrans1D2" presStyleIdx="0" presStyleCnt="4"/>
      <dgm:spPr/>
    </dgm:pt>
    <dgm:pt modelId="{2B130469-4803-4AA3-A4F7-FB8CBDBE4465}" type="pres">
      <dgm:prSet presAssocID="{2F8BF421-11EF-4D43-BD8A-1D87AA054A86}" presName="childText" presStyleLbl="bgAcc1" presStyleIdx="0" presStyleCnt="4">
        <dgm:presLayoutVars>
          <dgm:bulletEnabled val="1"/>
        </dgm:presLayoutVars>
      </dgm:prSet>
      <dgm:spPr/>
    </dgm:pt>
    <dgm:pt modelId="{891CEF96-B289-475E-8DAD-BFAC672E0269}" type="pres">
      <dgm:prSet presAssocID="{9C65373A-B79C-4FCC-AB19-09966CC1B2F9}" presName="Name13" presStyleLbl="parChTrans1D2" presStyleIdx="1" presStyleCnt="4"/>
      <dgm:spPr/>
    </dgm:pt>
    <dgm:pt modelId="{2746F665-C42A-4D1D-A0FA-FCC6C838955C}" type="pres">
      <dgm:prSet presAssocID="{C97698D0-4B46-4EC9-A34C-95948ECC9220}" presName="childText" presStyleLbl="bgAcc1" presStyleIdx="1" presStyleCnt="4">
        <dgm:presLayoutVars>
          <dgm:bulletEnabled val="1"/>
        </dgm:presLayoutVars>
      </dgm:prSet>
      <dgm:spPr/>
    </dgm:pt>
    <dgm:pt modelId="{1F38998F-DCBC-43C7-8B79-35DA6F66763C}" type="pres">
      <dgm:prSet presAssocID="{9763F70B-D409-47CF-A4CF-5E9BA1809556}" presName="root" presStyleCnt="0"/>
      <dgm:spPr/>
    </dgm:pt>
    <dgm:pt modelId="{9815B78C-4C2C-4017-9DC0-354C389FDE5F}" type="pres">
      <dgm:prSet presAssocID="{9763F70B-D409-47CF-A4CF-5E9BA1809556}" presName="rootComposite" presStyleCnt="0"/>
      <dgm:spPr/>
    </dgm:pt>
    <dgm:pt modelId="{9E1699EB-8527-4CA5-9C7F-036409B5BB9B}" type="pres">
      <dgm:prSet presAssocID="{9763F70B-D409-47CF-A4CF-5E9BA1809556}" presName="rootText" presStyleLbl="node1" presStyleIdx="1" presStyleCnt="2"/>
      <dgm:spPr/>
    </dgm:pt>
    <dgm:pt modelId="{459F1B1A-479D-4B25-9C88-6DC7CBF57AED}" type="pres">
      <dgm:prSet presAssocID="{9763F70B-D409-47CF-A4CF-5E9BA1809556}" presName="rootConnector" presStyleLbl="node1" presStyleIdx="1" presStyleCnt="2"/>
      <dgm:spPr/>
    </dgm:pt>
    <dgm:pt modelId="{46C06631-38B8-4E78-9C0E-068FFB75E26E}" type="pres">
      <dgm:prSet presAssocID="{9763F70B-D409-47CF-A4CF-5E9BA1809556}" presName="childShape" presStyleCnt="0"/>
      <dgm:spPr/>
    </dgm:pt>
    <dgm:pt modelId="{18AAD5D9-B845-40D4-B1A8-710D33FCC2B7}" type="pres">
      <dgm:prSet presAssocID="{FE67F34E-D570-4EE3-8C4A-4BF1F7DF8876}" presName="Name13" presStyleLbl="parChTrans1D2" presStyleIdx="2" presStyleCnt="4"/>
      <dgm:spPr/>
    </dgm:pt>
    <dgm:pt modelId="{8914A0D2-BABE-48FA-9517-EBFA1B1AD70F}" type="pres">
      <dgm:prSet presAssocID="{3E83752E-06B5-4F42-A76D-6E13739485D5}" presName="childText" presStyleLbl="bgAcc1" presStyleIdx="2" presStyleCnt="4">
        <dgm:presLayoutVars>
          <dgm:bulletEnabled val="1"/>
        </dgm:presLayoutVars>
      </dgm:prSet>
      <dgm:spPr/>
    </dgm:pt>
    <dgm:pt modelId="{D5929409-9525-44F2-A9FC-DDCA9155CC19}" type="pres">
      <dgm:prSet presAssocID="{8B72B4FF-2389-4CE0-B10A-F9E580D67897}" presName="Name13" presStyleLbl="parChTrans1D2" presStyleIdx="3" presStyleCnt="4"/>
      <dgm:spPr/>
    </dgm:pt>
    <dgm:pt modelId="{36B455DF-9D26-4C9A-BDD0-F50E80BCD402}" type="pres">
      <dgm:prSet presAssocID="{265C3B6F-177F-472E-8343-A91161AF2256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0C485203-F532-43A0-AEA5-66D64A7A6F5B}" srcId="{DBA42D81-2EF3-481F-BC5F-4AFFBFC04439}" destId="{2F8BF421-11EF-4D43-BD8A-1D87AA054A86}" srcOrd="0" destOrd="0" parTransId="{C340C469-352B-434B-9881-C5721CF903D7}" sibTransId="{920B72A4-E4DA-476F-952D-200D6BF581DF}"/>
    <dgm:cxn modelId="{42783A0A-A108-48F0-A45C-822EE9598F8D}" type="presOf" srcId="{3E83752E-06B5-4F42-A76D-6E13739485D5}" destId="{8914A0D2-BABE-48FA-9517-EBFA1B1AD70F}" srcOrd="0" destOrd="0" presId="urn:microsoft.com/office/officeart/2005/8/layout/hierarchy3"/>
    <dgm:cxn modelId="{76F2740C-32A2-45A3-9DEF-A8C6631079A1}" type="presOf" srcId="{9763F70B-D409-47CF-A4CF-5E9BA1809556}" destId="{9E1699EB-8527-4CA5-9C7F-036409B5BB9B}" srcOrd="0" destOrd="0" presId="urn:microsoft.com/office/officeart/2005/8/layout/hierarchy3"/>
    <dgm:cxn modelId="{9F605616-AAC2-4E3E-AFE3-3094A0EFB970}" type="presOf" srcId="{C97698D0-4B46-4EC9-A34C-95948ECC9220}" destId="{2746F665-C42A-4D1D-A0FA-FCC6C838955C}" srcOrd="0" destOrd="0" presId="urn:microsoft.com/office/officeart/2005/8/layout/hierarchy3"/>
    <dgm:cxn modelId="{9D3E9D16-C619-484B-8C89-F6BA1620B88C}" type="presOf" srcId="{265C3B6F-177F-472E-8343-A91161AF2256}" destId="{36B455DF-9D26-4C9A-BDD0-F50E80BCD402}" srcOrd="0" destOrd="0" presId="urn:microsoft.com/office/officeart/2005/8/layout/hierarchy3"/>
    <dgm:cxn modelId="{22C4AD1D-E854-449C-8A73-82A9B282CE83}" srcId="{9763F70B-D409-47CF-A4CF-5E9BA1809556}" destId="{3E83752E-06B5-4F42-A76D-6E13739485D5}" srcOrd="0" destOrd="0" parTransId="{FE67F34E-D570-4EE3-8C4A-4BF1F7DF8876}" sibTransId="{47495330-BB5E-41D7-9090-B972A53CDA34}"/>
    <dgm:cxn modelId="{B07AA221-4237-42D2-9305-B7DDFE074562}" type="presOf" srcId="{DBA42D81-2EF3-481F-BC5F-4AFFBFC04439}" destId="{B110019B-4668-4418-8534-60DC33D584AB}" srcOrd="1" destOrd="0" presId="urn:microsoft.com/office/officeart/2005/8/layout/hierarchy3"/>
    <dgm:cxn modelId="{4A804441-E4AA-444F-8830-4D2E3DADE87E}" srcId="{22EA54E5-D90B-4939-A668-4E1DA9CB2B81}" destId="{DBA42D81-2EF3-481F-BC5F-4AFFBFC04439}" srcOrd="0" destOrd="0" parTransId="{FB582A7D-113B-4657-8D3C-FE94E265112A}" sibTransId="{E15E0228-0A4F-413F-9FE0-1EA8F52A000F}"/>
    <dgm:cxn modelId="{9256EA55-15C2-49A1-99C1-145C3FBDCA24}" type="presOf" srcId="{9763F70B-D409-47CF-A4CF-5E9BA1809556}" destId="{459F1B1A-479D-4B25-9C88-6DC7CBF57AED}" srcOrd="1" destOrd="0" presId="urn:microsoft.com/office/officeart/2005/8/layout/hierarchy3"/>
    <dgm:cxn modelId="{81016777-7ECD-42B8-B78C-052A2BD77222}" srcId="{9763F70B-D409-47CF-A4CF-5E9BA1809556}" destId="{265C3B6F-177F-472E-8343-A91161AF2256}" srcOrd="1" destOrd="0" parTransId="{8B72B4FF-2389-4CE0-B10A-F9E580D67897}" sibTransId="{74B38FD9-7148-41D4-9F64-A535BC89CDEF}"/>
    <dgm:cxn modelId="{65D26058-F0D8-4D1F-8B14-BDFA09AB83B3}" srcId="{DBA42D81-2EF3-481F-BC5F-4AFFBFC04439}" destId="{C97698D0-4B46-4EC9-A34C-95948ECC9220}" srcOrd="1" destOrd="0" parTransId="{9C65373A-B79C-4FCC-AB19-09966CC1B2F9}" sibTransId="{A03AD423-0774-4475-8F7D-9712893F7EE2}"/>
    <dgm:cxn modelId="{8555A487-C9DA-43CA-9BDA-0E8A4F8A1BFD}" type="presOf" srcId="{8B72B4FF-2389-4CE0-B10A-F9E580D67897}" destId="{D5929409-9525-44F2-A9FC-DDCA9155CC19}" srcOrd="0" destOrd="0" presId="urn:microsoft.com/office/officeart/2005/8/layout/hierarchy3"/>
    <dgm:cxn modelId="{3AE6308A-78E2-4A3F-8BE7-471EF1680680}" type="presOf" srcId="{9C65373A-B79C-4FCC-AB19-09966CC1B2F9}" destId="{891CEF96-B289-475E-8DAD-BFAC672E0269}" srcOrd="0" destOrd="0" presId="urn:microsoft.com/office/officeart/2005/8/layout/hierarchy3"/>
    <dgm:cxn modelId="{7BCAC396-3296-4591-B9FF-C8E5BF2AD28B}" type="presOf" srcId="{DBA42D81-2EF3-481F-BC5F-4AFFBFC04439}" destId="{A7ECD4E0-FED2-48B4-B60F-59F20F038874}" srcOrd="0" destOrd="0" presId="urn:microsoft.com/office/officeart/2005/8/layout/hierarchy3"/>
    <dgm:cxn modelId="{EACD2DA2-6D4D-441D-91F9-F643723494F5}" type="presOf" srcId="{2F8BF421-11EF-4D43-BD8A-1D87AA054A86}" destId="{2B130469-4803-4AA3-A4F7-FB8CBDBE4465}" srcOrd="0" destOrd="0" presId="urn:microsoft.com/office/officeart/2005/8/layout/hierarchy3"/>
    <dgm:cxn modelId="{D4D1EACA-93A7-4CA3-99B8-3506C893D4E5}" type="presOf" srcId="{22EA54E5-D90B-4939-A668-4E1DA9CB2B81}" destId="{2839E3A7-E405-48EA-8320-947415462B96}" srcOrd="0" destOrd="0" presId="urn:microsoft.com/office/officeart/2005/8/layout/hierarchy3"/>
    <dgm:cxn modelId="{D1270DCB-863F-43B5-B1A9-90DF2412CD68}" srcId="{22EA54E5-D90B-4939-A668-4E1DA9CB2B81}" destId="{9763F70B-D409-47CF-A4CF-5E9BA1809556}" srcOrd="1" destOrd="0" parTransId="{B4CBBD69-AC06-4775-B687-4B656661FDAD}" sibTransId="{202740DF-CC3D-421F-8F5E-05742FB22C9B}"/>
    <dgm:cxn modelId="{A7A1E3DB-DBB8-4723-BBAD-8767E011730F}" type="presOf" srcId="{FE67F34E-D570-4EE3-8C4A-4BF1F7DF8876}" destId="{18AAD5D9-B845-40D4-B1A8-710D33FCC2B7}" srcOrd="0" destOrd="0" presId="urn:microsoft.com/office/officeart/2005/8/layout/hierarchy3"/>
    <dgm:cxn modelId="{3E4C91DE-9775-4EC4-B266-311B7D16CAB3}" type="presOf" srcId="{C340C469-352B-434B-9881-C5721CF903D7}" destId="{682A1D8B-9968-4309-A724-C0FC8A4E0F2D}" srcOrd="0" destOrd="0" presId="urn:microsoft.com/office/officeart/2005/8/layout/hierarchy3"/>
    <dgm:cxn modelId="{C9B71D4E-4F56-408A-BEA4-AC048C09FD02}" type="presParOf" srcId="{2839E3A7-E405-48EA-8320-947415462B96}" destId="{257CB6B7-4D65-4925-9630-2E71A41FFF92}" srcOrd="0" destOrd="0" presId="urn:microsoft.com/office/officeart/2005/8/layout/hierarchy3"/>
    <dgm:cxn modelId="{1DBCB39F-798C-4B53-AB23-6A9E8CA5C227}" type="presParOf" srcId="{257CB6B7-4D65-4925-9630-2E71A41FFF92}" destId="{03E94F14-E8F5-4FF9-AD4A-F364D6286BB0}" srcOrd="0" destOrd="0" presId="urn:microsoft.com/office/officeart/2005/8/layout/hierarchy3"/>
    <dgm:cxn modelId="{5C7AACBA-087F-47EC-BDBC-0BD6DC20821D}" type="presParOf" srcId="{03E94F14-E8F5-4FF9-AD4A-F364D6286BB0}" destId="{A7ECD4E0-FED2-48B4-B60F-59F20F038874}" srcOrd="0" destOrd="0" presId="urn:microsoft.com/office/officeart/2005/8/layout/hierarchy3"/>
    <dgm:cxn modelId="{A219F03E-67D8-4989-83B5-41A81DA27430}" type="presParOf" srcId="{03E94F14-E8F5-4FF9-AD4A-F364D6286BB0}" destId="{B110019B-4668-4418-8534-60DC33D584AB}" srcOrd="1" destOrd="0" presId="urn:microsoft.com/office/officeart/2005/8/layout/hierarchy3"/>
    <dgm:cxn modelId="{C2273798-E6D4-427A-843F-FBA6897C10BA}" type="presParOf" srcId="{257CB6B7-4D65-4925-9630-2E71A41FFF92}" destId="{B2682B84-18B0-4BF6-8BAC-754D932E71D9}" srcOrd="1" destOrd="0" presId="urn:microsoft.com/office/officeart/2005/8/layout/hierarchy3"/>
    <dgm:cxn modelId="{E8B51A13-FC9F-4437-AAAE-D4EC4699A75B}" type="presParOf" srcId="{B2682B84-18B0-4BF6-8BAC-754D932E71D9}" destId="{682A1D8B-9968-4309-A724-C0FC8A4E0F2D}" srcOrd="0" destOrd="0" presId="urn:microsoft.com/office/officeart/2005/8/layout/hierarchy3"/>
    <dgm:cxn modelId="{70E36DAC-E974-4604-ABB4-7808CEDA2BAF}" type="presParOf" srcId="{B2682B84-18B0-4BF6-8BAC-754D932E71D9}" destId="{2B130469-4803-4AA3-A4F7-FB8CBDBE4465}" srcOrd="1" destOrd="0" presId="urn:microsoft.com/office/officeart/2005/8/layout/hierarchy3"/>
    <dgm:cxn modelId="{05B30BBD-4483-4714-9C9E-90B1B7E8ABFD}" type="presParOf" srcId="{B2682B84-18B0-4BF6-8BAC-754D932E71D9}" destId="{891CEF96-B289-475E-8DAD-BFAC672E0269}" srcOrd="2" destOrd="0" presId="urn:microsoft.com/office/officeart/2005/8/layout/hierarchy3"/>
    <dgm:cxn modelId="{CD4A56A5-F720-44D9-A26D-5F396429B7FD}" type="presParOf" srcId="{B2682B84-18B0-4BF6-8BAC-754D932E71D9}" destId="{2746F665-C42A-4D1D-A0FA-FCC6C838955C}" srcOrd="3" destOrd="0" presId="urn:microsoft.com/office/officeart/2005/8/layout/hierarchy3"/>
    <dgm:cxn modelId="{17889329-BB8F-4ED2-AB2B-FF0426AC17F8}" type="presParOf" srcId="{2839E3A7-E405-48EA-8320-947415462B96}" destId="{1F38998F-DCBC-43C7-8B79-35DA6F66763C}" srcOrd="1" destOrd="0" presId="urn:microsoft.com/office/officeart/2005/8/layout/hierarchy3"/>
    <dgm:cxn modelId="{AD5D3082-B397-4C89-8FED-844ED4E1E681}" type="presParOf" srcId="{1F38998F-DCBC-43C7-8B79-35DA6F66763C}" destId="{9815B78C-4C2C-4017-9DC0-354C389FDE5F}" srcOrd="0" destOrd="0" presId="urn:microsoft.com/office/officeart/2005/8/layout/hierarchy3"/>
    <dgm:cxn modelId="{5A739CD9-4E62-4164-827F-F0BED6EAACE7}" type="presParOf" srcId="{9815B78C-4C2C-4017-9DC0-354C389FDE5F}" destId="{9E1699EB-8527-4CA5-9C7F-036409B5BB9B}" srcOrd="0" destOrd="0" presId="urn:microsoft.com/office/officeart/2005/8/layout/hierarchy3"/>
    <dgm:cxn modelId="{D32C792E-FCA0-48EE-A343-C3783E8E9EFD}" type="presParOf" srcId="{9815B78C-4C2C-4017-9DC0-354C389FDE5F}" destId="{459F1B1A-479D-4B25-9C88-6DC7CBF57AED}" srcOrd="1" destOrd="0" presId="urn:microsoft.com/office/officeart/2005/8/layout/hierarchy3"/>
    <dgm:cxn modelId="{6980A192-1806-4EFA-A299-1A6F04575D79}" type="presParOf" srcId="{1F38998F-DCBC-43C7-8B79-35DA6F66763C}" destId="{46C06631-38B8-4E78-9C0E-068FFB75E26E}" srcOrd="1" destOrd="0" presId="urn:microsoft.com/office/officeart/2005/8/layout/hierarchy3"/>
    <dgm:cxn modelId="{E1EBDA12-9395-4F43-96E6-275C43066926}" type="presParOf" srcId="{46C06631-38B8-4E78-9C0E-068FFB75E26E}" destId="{18AAD5D9-B845-40D4-B1A8-710D33FCC2B7}" srcOrd="0" destOrd="0" presId="urn:microsoft.com/office/officeart/2005/8/layout/hierarchy3"/>
    <dgm:cxn modelId="{D0402C23-5E5A-41B7-A4AB-A936A8566B48}" type="presParOf" srcId="{46C06631-38B8-4E78-9C0E-068FFB75E26E}" destId="{8914A0D2-BABE-48FA-9517-EBFA1B1AD70F}" srcOrd="1" destOrd="0" presId="urn:microsoft.com/office/officeart/2005/8/layout/hierarchy3"/>
    <dgm:cxn modelId="{CC1064D7-CA9A-4AB2-BD63-8A962E7A5FF9}" type="presParOf" srcId="{46C06631-38B8-4E78-9C0E-068FFB75E26E}" destId="{D5929409-9525-44F2-A9FC-DDCA9155CC19}" srcOrd="2" destOrd="0" presId="urn:microsoft.com/office/officeart/2005/8/layout/hierarchy3"/>
    <dgm:cxn modelId="{ACCA8078-2216-4ECE-8131-7678154B6466}" type="presParOf" srcId="{46C06631-38B8-4E78-9C0E-068FFB75E26E}" destId="{36B455DF-9D26-4C9A-BDD0-F50E80BCD40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D4E0-FED2-48B4-B60F-59F20F038874}">
      <dsp:nvSpPr>
        <dsp:cNvPr id="0" name=""/>
        <dsp:cNvSpPr/>
      </dsp:nvSpPr>
      <dsp:spPr>
        <a:xfrm>
          <a:off x="1208019" y="2152"/>
          <a:ext cx="2583805" cy="1291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Point mutation</a:t>
          </a:r>
          <a:endParaRPr lang="en-GB" sz="3200" b="1" kern="1200" dirty="0"/>
        </a:p>
      </dsp:txBody>
      <dsp:txXfrm>
        <a:off x="1245858" y="39991"/>
        <a:ext cx="2508127" cy="1216224"/>
      </dsp:txXfrm>
    </dsp:sp>
    <dsp:sp modelId="{682A1D8B-9968-4309-A724-C0FC8A4E0F2D}">
      <dsp:nvSpPr>
        <dsp:cNvPr id="0" name=""/>
        <dsp:cNvSpPr/>
      </dsp:nvSpPr>
      <dsp:spPr>
        <a:xfrm>
          <a:off x="1466399" y="1294054"/>
          <a:ext cx="258380" cy="968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26"/>
              </a:lnTo>
              <a:lnTo>
                <a:pt x="258380" y="9689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30469-4803-4AA3-A4F7-FB8CBDBE4465}">
      <dsp:nvSpPr>
        <dsp:cNvPr id="0" name=""/>
        <dsp:cNvSpPr/>
      </dsp:nvSpPr>
      <dsp:spPr>
        <a:xfrm>
          <a:off x="1724780" y="1617030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Substitution</a:t>
          </a:r>
          <a:endParaRPr lang="en-GB" sz="2900" kern="1200" dirty="0"/>
        </a:p>
      </dsp:txBody>
      <dsp:txXfrm>
        <a:off x="1762619" y="1654869"/>
        <a:ext cx="1991366" cy="1216224"/>
      </dsp:txXfrm>
    </dsp:sp>
    <dsp:sp modelId="{891CEF96-B289-475E-8DAD-BFAC672E0269}">
      <dsp:nvSpPr>
        <dsp:cNvPr id="0" name=""/>
        <dsp:cNvSpPr/>
      </dsp:nvSpPr>
      <dsp:spPr>
        <a:xfrm>
          <a:off x="1466399" y="1294054"/>
          <a:ext cx="258380" cy="2583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3805"/>
              </a:lnTo>
              <a:lnTo>
                <a:pt x="258380" y="2583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6F665-C42A-4D1D-A0FA-FCC6C838955C}">
      <dsp:nvSpPr>
        <dsp:cNvPr id="0" name=""/>
        <dsp:cNvSpPr/>
      </dsp:nvSpPr>
      <dsp:spPr>
        <a:xfrm>
          <a:off x="1724780" y="3231908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Frameshift</a:t>
          </a:r>
          <a:endParaRPr lang="en-GB" sz="2900" kern="1200" dirty="0"/>
        </a:p>
      </dsp:txBody>
      <dsp:txXfrm>
        <a:off x="1762619" y="3269747"/>
        <a:ext cx="1991366" cy="1216224"/>
      </dsp:txXfrm>
    </dsp:sp>
    <dsp:sp modelId="{9E1699EB-8527-4CA5-9C7F-036409B5BB9B}">
      <dsp:nvSpPr>
        <dsp:cNvPr id="0" name=""/>
        <dsp:cNvSpPr/>
      </dsp:nvSpPr>
      <dsp:spPr>
        <a:xfrm>
          <a:off x="4437775" y="2152"/>
          <a:ext cx="2583805" cy="1291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Chromosomal </a:t>
          </a:r>
          <a:r>
            <a:rPr lang="en-GB" sz="3200" b="1" kern="1200" dirty="0"/>
            <a:t>aberration</a:t>
          </a:r>
          <a:r>
            <a:rPr lang="en-US" sz="3200" b="1" kern="1200" dirty="0"/>
            <a:t> </a:t>
          </a:r>
          <a:endParaRPr lang="en-GB" sz="3200" b="1" kern="1200" dirty="0"/>
        </a:p>
      </dsp:txBody>
      <dsp:txXfrm>
        <a:off x="4475614" y="39991"/>
        <a:ext cx="2508127" cy="1216224"/>
      </dsp:txXfrm>
    </dsp:sp>
    <dsp:sp modelId="{18AAD5D9-B845-40D4-B1A8-710D33FCC2B7}">
      <dsp:nvSpPr>
        <dsp:cNvPr id="0" name=""/>
        <dsp:cNvSpPr/>
      </dsp:nvSpPr>
      <dsp:spPr>
        <a:xfrm>
          <a:off x="4696156" y="1294054"/>
          <a:ext cx="258380" cy="968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26"/>
              </a:lnTo>
              <a:lnTo>
                <a:pt x="258380" y="9689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4A0D2-BABE-48FA-9517-EBFA1B1AD70F}">
      <dsp:nvSpPr>
        <dsp:cNvPr id="0" name=""/>
        <dsp:cNvSpPr/>
      </dsp:nvSpPr>
      <dsp:spPr>
        <a:xfrm>
          <a:off x="4954536" y="1617030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Numerical</a:t>
          </a:r>
          <a:endParaRPr lang="en-GB" sz="2900" kern="1200" dirty="0"/>
        </a:p>
      </dsp:txBody>
      <dsp:txXfrm>
        <a:off x="4992375" y="1654869"/>
        <a:ext cx="1991366" cy="1216224"/>
      </dsp:txXfrm>
    </dsp:sp>
    <dsp:sp modelId="{D5929409-9525-44F2-A9FC-DDCA9155CC19}">
      <dsp:nvSpPr>
        <dsp:cNvPr id="0" name=""/>
        <dsp:cNvSpPr/>
      </dsp:nvSpPr>
      <dsp:spPr>
        <a:xfrm>
          <a:off x="4696156" y="1294054"/>
          <a:ext cx="258380" cy="2583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3805"/>
              </a:lnTo>
              <a:lnTo>
                <a:pt x="258380" y="2583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B455DF-9D26-4C9A-BDD0-F50E80BCD402}">
      <dsp:nvSpPr>
        <dsp:cNvPr id="0" name=""/>
        <dsp:cNvSpPr/>
      </dsp:nvSpPr>
      <dsp:spPr>
        <a:xfrm>
          <a:off x="4954536" y="3231908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Structural</a:t>
          </a:r>
          <a:endParaRPr lang="en-GB" sz="2900" kern="1200" dirty="0"/>
        </a:p>
      </dsp:txBody>
      <dsp:txXfrm>
        <a:off x="4992375" y="3269747"/>
        <a:ext cx="1991366" cy="1216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372D2-69A7-43C1-9E30-44D6D0A9DF0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48E38-41A6-4D97-A3F0-3708235D7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1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FD02-431C-BB4E-4D7D-FA7085499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2DF3D-BE1E-8D81-97CC-4A36DC6A5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8BC4B-8D9C-4BEF-A2CC-5D8C4682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36ACC-2621-F1CB-7ECA-3190730C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8E072-0A02-735C-CB9F-8037F5F7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0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DDD3F-2BE2-C95C-A46F-3591EBDC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6DB20-3322-6B85-0628-A56DA0D70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45F12-CDA3-834A-1762-BE089FACC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60986-2579-7D9F-C11D-DC78FD9C9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AF3F3-FF97-E326-EAB8-442471BD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09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62ACA-A593-1D86-C87B-D6028CEBE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22F756-F9DC-1994-775C-651CBA9AE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D8DEB-F3B2-CEE2-38ED-32CE07E79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4872E-A6CF-4694-C214-764986C7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DACC4-24C9-35C7-02FB-C3B33C74F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97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0605-BDE4-1C22-0343-BFD51054D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9811-B8A7-C1B0-5F71-92736E4B8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274D0-18E9-D541-8193-DC5F3CE73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3860A-A383-D423-8AB9-EE1676F33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8365F-6365-4B11-0A7F-CC444025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4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C004D-707C-3192-8EF6-5E7F9D59F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9AE07-81CB-CD1D-2E08-2DE172C3A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90317-22BF-9074-1F5F-93827F4B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E7D84-7A4E-23ED-7859-792E15CD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A7483-CFAE-1557-58D7-5EBED73D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14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43A4C-E0A2-4153-4D51-A22E51FE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9AF1D-C145-E834-EF9D-A97EF5995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7FE4E-6009-6B60-56E0-9FDAD0D15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21BCF-3CB1-DCCD-FDC7-BF4E5EDD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99191-ADC8-D696-A7D8-9FE80DD0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A2202-F72A-7ADB-E4CC-18DF1BD8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3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0E14-7E0E-5673-D013-8F428154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84441-999D-215F-17F4-01CE5300F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CB8BC-3148-7F03-E48A-0E73E6994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08D3C-AD42-1030-1AF5-145B3AB36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8EA70-388A-795E-D449-35119C964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5421D-91B3-CFCB-C792-B5ED00DF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41F495-503D-D255-38CB-AFAE587A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9E8E9-C0E6-9357-525D-03E1C2AB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30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4C7E1-E5C8-8362-4816-D7506B384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BA8610-D491-3F97-A01C-553869FA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1560B-D603-C18C-DF6C-75CCDC54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66457-DB2A-68E7-6DD0-0778FC58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75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9B467-A12E-DD80-FC5D-47F22C99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F8989-5537-160C-21D9-D18A362B8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64CD2-4EC4-2CCA-3107-FBA92F1F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19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F3D1-8E6A-3EF9-ADF2-A2AC76C1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DF6E6-E739-C222-ABD4-97312FB13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98F8F-CF22-DCDA-4040-2D7B55E0D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6A318-8515-B352-45D3-E438A930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BBA18-E4DB-0A52-D1F5-441DD15DB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4C721-3D39-2607-1A5F-A419ED8B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31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D41BB-EF1D-7340-31B2-A346510F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5B38D4-D2C4-4388-64F1-A5C588D58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959C0-8660-A5CF-19E3-60B03A446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7077B-46DA-F311-0862-2BC326FB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89DA-8E6E-439B-BA5F-8CF450E9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982BD-0041-4F76-4CB8-BB33BEAD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0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84804D-6218-F5DE-7B0B-4E0DBE40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10166-212F-784C-1607-666F6AF05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6C150-E317-9D3E-3483-4CEB87B52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AF1C5-9F5F-4B17-BBB3-839D9ABD6433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27984-F1CB-B79C-E5D9-91CAA7CEA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0FFFE-677E-B40E-A35D-564EB736E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2BB1E-31F3-4A89-88C7-64B26F6BD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1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00175"/>
            <a:ext cx="7772400" cy="2587731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Mutation</a:t>
            </a:r>
            <a:b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b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1- Point mutation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918" y="5438705"/>
            <a:ext cx="6400800" cy="657493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     Dr. Dina Ahmed H. Ibrahim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FEDD6-301E-7819-63E2-0EFEEE6AB96A}"/>
              </a:ext>
            </a:extLst>
          </p:cNvPr>
          <p:cNvSpPr txBox="1"/>
          <p:nvPr/>
        </p:nvSpPr>
        <p:spPr>
          <a:xfrm>
            <a:off x="894229" y="891260"/>
            <a:ext cx="4529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Lecture 2-2 continuation….</a:t>
            </a:r>
            <a:endParaRPr lang="en-GB" sz="28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387E0A-4CD2-E934-6F5D-A8530B3AB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5"/>
    </mc:Choice>
    <mc:Fallback xmlns="">
      <p:transition spd="slow" advTm="12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52DC9-226D-EA15-BCF1-7E74B76B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E8E26-9CBC-ECCE-03D8-BE0141D2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9750" lvl="1" indent="-269875" algn="just">
              <a:lnSpc>
                <a:spcPct val="150000"/>
              </a:lnSpc>
              <a:buClr>
                <a:srgbClr val="FF0000"/>
              </a:buClr>
            </a:pPr>
            <a:r>
              <a:rPr lang="en-GB" dirty="0"/>
              <a:t>A sequence of 40 or more </a:t>
            </a:r>
            <a:r>
              <a:rPr lang="en-GB" b="1" dirty="0"/>
              <a:t>glutamines</a:t>
            </a:r>
            <a:r>
              <a:rPr lang="en-GB" dirty="0"/>
              <a:t> results in the production of mutant </a:t>
            </a:r>
            <a:r>
              <a:rPr lang="en-GB" i="1" dirty="0" err="1"/>
              <a:t>Htt</a:t>
            </a:r>
            <a:r>
              <a:rPr lang="en-GB" i="1" dirty="0"/>
              <a:t> </a:t>
            </a:r>
            <a:r>
              <a:rPr lang="en-GB" dirty="0"/>
              <a:t>gene</a:t>
            </a:r>
          </a:p>
          <a:p>
            <a:pPr marL="539750" lvl="1" indent="-269875" algn="just">
              <a:lnSpc>
                <a:spcPct val="150000"/>
              </a:lnSpc>
              <a:buClr>
                <a:srgbClr val="FF0000"/>
              </a:buClr>
            </a:pPr>
            <a:r>
              <a:rPr lang="en-GB" dirty="0"/>
              <a:t>Mutant </a:t>
            </a:r>
            <a:r>
              <a:rPr lang="en-GB" dirty="0" err="1"/>
              <a:t>Htt</a:t>
            </a:r>
            <a:r>
              <a:rPr lang="en-GB" dirty="0"/>
              <a:t> increases the decay rate of certain types of </a:t>
            </a:r>
            <a:r>
              <a:rPr lang="en-GB" b="1" u="sng" dirty="0"/>
              <a:t>neurons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738052-15D0-CFCD-9846-BCB9A30E7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1"/>
    </mc:Choice>
    <mc:Fallback xmlns="">
      <p:transition spd="slow" advTm="3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7692" y="424234"/>
            <a:ext cx="5458295" cy="6009531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None/>
            </a:pPr>
            <a:r>
              <a:rPr lang="en-GB" b="1" dirty="0">
                <a:solidFill>
                  <a:srgbClr val="FF0000"/>
                </a:solidFill>
              </a:rPr>
              <a:t>Type of Inheritance: </a:t>
            </a:r>
          </a:p>
          <a:p>
            <a:pPr>
              <a:buClr>
                <a:srgbClr val="00B050"/>
              </a:buClr>
            </a:pPr>
            <a:r>
              <a:rPr lang="en-GB" b="1" dirty="0" err="1"/>
              <a:t>Autosomal</a:t>
            </a:r>
            <a:r>
              <a:rPr lang="en-GB" b="1" dirty="0"/>
              <a:t> dominant</a:t>
            </a:r>
          </a:p>
          <a:p>
            <a:pPr>
              <a:buClr>
                <a:srgbClr val="00B050"/>
              </a:buClr>
              <a:buNone/>
            </a:pPr>
            <a:r>
              <a:rPr lang="en-GB" dirty="0"/>
              <a:t>- </a:t>
            </a:r>
            <a:r>
              <a:rPr lang="en-GB" b="1" dirty="0">
                <a:solidFill>
                  <a:srgbClr val="FF0000"/>
                </a:solidFill>
              </a:rPr>
              <a:t>Test &amp; diagnosis:</a:t>
            </a:r>
          </a:p>
          <a:p>
            <a:pPr marL="0" indent="0" algn="just">
              <a:lnSpc>
                <a:spcPct val="150000"/>
              </a:lnSpc>
              <a:buClr>
                <a:srgbClr val="00B050"/>
              </a:buClr>
              <a:buNone/>
            </a:pPr>
            <a:r>
              <a:rPr lang="en-GB" sz="2400" dirty="0"/>
              <a:t>DNA is analysed  for the genetic mutation by counting the number of </a:t>
            </a:r>
            <a:r>
              <a:rPr lang="en-GB" sz="2400" b="1" dirty="0">
                <a:solidFill>
                  <a:srgbClr val="FF0000"/>
                </a:solidFill>
              </a:rPr>
              <a:t>CAG</a:t>
            </a:r>
            <a:r>
              <a:rPr lang="en-GB" sz="2400" dirty="0"/>
              <a:t> repeats in the specific gene. Individuals who do not have HD usually have </a:t>
            </a:r>
            <a:r>
              <a:rPr lang="en-GB" sz="2400" b="1" dirty="0"/>
              <a:t>28 or fewer repeats</a:t>
            </a:r>
            <a:r>
              <a:rPr lang="en-GB" sz="2400" dirty="0"/>
              <a:t>; people with Huntington disease usually have </a:t>
            </a:r>
            <a:r>
              <a:rPr lang="en-GB" sz="2400" b="1" dirty="0"/>
              <a:t>40 or more repeats.</a:t>
            </a:r>
          </a:p>
          <a:p>
            <a:pPr marL="0" indent="0">
              <a:buClr>
                <a:srgbClr val="00B050"/>
              </a:buClr>
              <a:buNone/>
            </a:pPr>
            <a:endParaRPr lang="en-GB" sz="2400" b="1" dirty="0"/>
          </a:p>
          <a:p>
            <a:pPr marL="0" indent="0">
              <a:buClr>
                <a:srgbClr val="00B050"/>
              </a:buClr>
              <a:buNone/>
            </a:pPr>
            <a:endParaRPr lang="en-GB" b="1" dirty="0"/>
          </a:p>
        </p:txBody>
      </p:sp>
      <p:pic>
        <p:nvPicPr>
          <p:cNvPr id="9222" name="Picture 6" descr="http://ghr.nlm.nih.gov/handbook/illustrations/autodomina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052737"/>
            <a:ext cx="428396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011144" y="5805264"/>
            <a:ext cx="57606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760296" y="5769261"/>
            <a:ext cx="576064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49556" y="5769261"/>
            <a:ext cx="57606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67600" y="5805264"/>
            <a:ext cx="576064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E5887D-C8FE-F5EB-8151-2CB98809E7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4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40"/>
    </mc:Choice>
    <mc:Fallback xmlns="">
      <p:transition spd="slow" advTm="14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795" x="3411538" y="6348413"/>
          <p14:tracePt t="20366" x="2616200" y="6532563"/>
          <p14:tracePt t="20374" x="2667000" y="6394450"/>
          <p14:tracePt t="20387" x="2716213" y="6245225"/>
          <p14:tracePt t="20404" x="2941638" y="5643563"/>
          <p14:tracePt t="20420" x="3028950" y="5343525"/>
          <p14:tracePt t="20437" x="3179763" y="4843463"/>
          <p14:tracePt t="20438" x="3216275" y="4692650"/>
          <p14:tracePt t="20454" x="3305175" y="4454525"/>
          <p14:tracePt t="20471" x="3441700" y="4179888"/>
          <p14:tracePt t="20487" x="3530600" y="3967163"/>
          <p14:tracePt t="20489" x="3541713" y="3929063"/>
          <p14:tracePt t="20504" x="3554413" y="3867150"/>
          <p14:tracePt t="20522" x="3554413" y="3841750"/>
          <p14:tracePt t="20537" x="3554413" y="3829050"/>
          <p14:tracePt t="20556" x="3567113" y="3829050"/>
          <p14:tracePt t="20571" x="3567113" y="3816350"/>
          <p14:tracePt t="20655" x="3592513" y="3816350"/>
          <p14:tracePt t="20973" x="3654425" y="3754438"/>
          <p14:tracePt t="20980" x="3730625" y="3692525"/>
          <p14:tracePt t="20989" x="3792538" y="3641725"/>
          <p14:tracePt t="21004" x="3979863" y="3516313"/>
          <p14:tracePt t="21021" x="4181475" y="3390900"/>
          <p14:tracePt t="21038" x="4368800" y="3290888"/>
          <p14:tracePt t="21039" x="4430713" y="3267075"/>
          <p14:tracePt t="21054" x="4594225" y="3203575"/>
          <p14:tracePt t="21071" x="4819650" y="3116263"/>
          <p14:tracePt t="21088" x="5057775" y="3028950"/>
          <p14:tracePt t="21089" x="5119688" y="3003550"/>
          <p14:tracePt t="21104" x="5207000" y="2978150"/>
          <p14:tracePt t="21105" x="5232400" y="2978150"/>
          <p14:tracePt t="21121" x="5345113" y="2928938"/>
          <p14:tracePt t="21138" x="5445125" y="2916238"/>
          <p14:tracePt t="21139" x="5483225" y="2916238"/>
          <p14:tracePt t="21154" x="5519738" y="2916238"/>
          <p14:tracePt t="21155" x="5545138" y="2916238"/>
          <p14:tracePt t="21171" x="5595938" y="2941638"/>
          <p14:tracePt t="21188" x="5632450" y="2952750"/>
          <p14:tracePt t="21204" x="5670550" y="2965450"/>
          <p14:tracePt t="21205" x="5683250" y="2978150"/>
          <p14:tracePt t="21221" x="5708650" y="2990850"/>
          <p14:tracePt t="21238" x="5745163" y="3016250"/>
          <p14:tracePt t="21254" x="5808663" y="3054350"/>
          <p14:tracePt t="21255" x="5845175" y="3054350"/>
          <p14:tracePt t="21270" x="5970588" y="3103563"/>
          <p14:tracePt t="21287" x="6121400" y="3165475"/>
          <p14:tracePt t="21304" x="6246813" y="3203575"/>
          <p14:tracePt t="21306" x="6321425" y="3216275"/>
          <p14:tracePt t="21321" x="6383338" y="3241675"/>
          <p14:tracePt t="21322" x="6459538" y="3254375"/>
          <p14:tracePt t="21337" x="6608763" y="3278188"/>
          <p14:tracePt t="21354" x="6734175" y="3303588"/>
          <p14:tracePt t="21371" x="6821488" y="3316288"/>
          <p14:tracePt t="21372" x="6872288" y="3316288"/>
          <p14:tracePt t="21387" x="6934200" y="3316288"/>
          <p14:tracePt t="21404" x="7010400" y="3328988"/>
          <p14:tracePt t="21421" x="7085013" y="3354388"/>
          <p14:tracePt t="21437" x="7172325" y="3354388"/>
          <p14:tracePt t="21454" x="7223125" y="3367088"/>
          <p14:tracePt t="21471" x="7259638" y="3367088"/>
          <p14:tracePt t="21472" x="7272338" y="3367088"/>
          <p14:tracePt t="21488" x="7285038" y="3378200"/>
          <p14:tracePt t="21504" x="7310438" y="3378200"/>
          <p14:tracePt t="21521" x="7335838" y="3390900"/>
          <p14:tracePt t="21522" x="7348538" y="3403600"/>
          <p14:tracePt t="21537" x="7359650" y="3403600"/>
          <p14:tracePt t="21538" x="7359650" y="3416300"/>
          <p14:tracePt t="21554" x="7397750" y="3441700"/>
          <p14:tracePt t="21571" x="7435850" y="3454400"/>
          <p14:tracePt t="21587" x="7459663" y="3479800"/>
          <p14:tracePt t="21588" x="7459663" y="3490913"/>
          <p14:tracePt t="21604" x="7510463" y="3516313"/>
          <p14:tracePt t="21620" x="7523163" y="3541713"/>
          <p14:tracePt t="21637" x="7535863" y="3541713"/>
          <p14:tracePt t="21654" x="7572375" y="3541713"/>
          <p14:tracePt t="21671" x="7597775" y="3541713"/>
          <p14:tracePt t="21687" x="7610475" y="3541713"/>
          <p14:tracePt t="21704" x="7623175" y="3541713"/>
          <p14:tracePt t="21706" x="7635875" y="3541713"/>
          <p14:tracePt t="21721" x="7648575" y="3541713"/>
          <p14:tracePt t="21737" x="7673975" y="3541713"/>
          <p14:tracePt t="21754" x="7685088" y="3529013"/>
          <p14:tracePt t="21755" x="7697788" y="3529013"/>
          <p14:tracePt t="21771" x="7723188" y="3529013"/>
          <p14:tracePt t="21787" x="7748588" y="3503613"/>
          <p14:tracePt t="21805" x="7785100" y="3479800"/>
          <p14:tracePt t="21820" x="7835900" y="3454400"/>
          <p14:tracePt t="21838" x="7861300" y="3416300"/>
          <p14:tracePt t="21854" x="7910513" y="3390900"/>
          <p14:tracePt t="21856" x="7923213" y="3390900"/>
          <p14:tracePt t="21870" x="7948613" y="3378200"/>
          <p14:tracePt t="21871" x="7961313" y="3367088"/>
          <p14:tracePt t="21887" x="8010525" y="3354388"/>
          <p14:tracePt t="21904" x="8035925" y="3328988"/>
          <p14:tracePt t="21921" x="8074025" y="3316288"/>
          <p14:tracePt t="21922" x="8086725" y="3303588"/>
          <p14:tracePt t="21938" x="8099425" y="3290888"/>
          <p14:tracePt t="21954" x="8110538" y="3290888"/>
          <p14:tracePt t="21972" x="8110538" y="3278188"/>
          <p14:tracePt t="21987" x="8123238" y="3278188"/>
          <p14:tracePt t="22007" x="8148638" y="3254375"/>
          <p14:tracePt t="22021" x="8174038" y="3203575"/>
          <p14:tracePt t="22022" x="8186738" y="3154363"/>
          <p14:tracePt t="22037" x="8235950" y="3090863"/>
          <p14:tracePt t="22054" x="8274050" y="3016250"/>
          <p14:tracePt t="22071" x="8286750" y="2952750"/>
          <p14:tracePt t="22073" x="8299450" y="2941638"/>
          <p14:tracePt t="22087" x="8312150" y="2916238"/>
          <p14:tracePt t="22088" x="8312150" y="2903538"/>
          <p14:tracePt t="22104" x="8335963" y="2865438"/>
          <p14:tracePt t="22120" x="8335963" y="2816225"/>
          <p14:tracePt t="22137" x="8335963" y="2740025"/>
          <p14:tracePt t="22138" x="8335963" y="2716213"/>
          <p14:tracePt t="22154" x="8348663" y="2616200"/>
          <p14:tracePt t="22171" x="8361363" y="2527300"/>
          <p14:tracePt t="22187" x="8399463" y="2403475"/>
          <p14:tracePt t="22188" x="8412163" y="2314575"/>
          <p14:tracePt t="22204" x="8424863" y="2214563"/>
          <p14:tracePt t="22221" x="8424863" y="2178050"/>
          <p14:tracePt t="22238" x="8424863" y="2127250"/>
          <p14:tracePt t="22254" x="8424863" y="2089150"/>
          <p14:tracePt t="22255" x="8424863" y="2052638"/>
          <p14:tracePt t="22271" x="8424863" y="2027238"/>
          <p14:tracePt t="22288" x="8424863" y="1989138"/>
          <p14:tracePt t="22289" x="8424863" y="1965325"/>
          <p14:tracePt t="22304" x="8424863" y="1927225"/>
          <p14:tracePt t="22305" x="8424863" y="1914525"/>
          <p14:tracePt t="22320" x="8412163" y="1852613"/>
          <p14:tracePt t="22337" x="8399463" y="1776413"/>
          <p14:tracePt t="22354" x="8386763" y="1689100"/>
          <p14:tracePt t="22355" x="8386763" y="1627188"/>
          <p14:tracePt t="22370" x="8374063" y="1552575"/>
          <p14:tracePt t="22387" x="8361363" y="1514475"/>
          <p14:tracePt t="22404" x="8335963" y="1450975"/>
          <p14:tracePt t="22405" x="8324850" y="1427163"/>
          <p14:tracePt t="22421" x="8312150" y="1376363"/>
          <p14:tracePt t="22438" x="8299450" y="1339850"/>
          <p14:tracePt t="22454" x="8286750" y="1289050"/>
          <p14:tracePt t="22456" x="8274050" y="1276350"/>
          <p14:tracePt t="22471" x="8261350" y="1263650"/>
          <p14:tracePt t="22472" x="8248650" y="1238250"/>
          <p14:tracePt t="22487" x="8223250" y="1214438"/>
          <p14:tracePt t="22504" x="8212138" y="1189038"/>
          <p14:tracePt t="22521" x="8161338" y="1163638"/>
          <p14:tracePt t="22537" x="8135938" y="1163638"/>
          <p14:tracePt t="22554" x="8123238" y="1163638"/>
          <p14:tracePt t="22571" x="8110538" y="1163638"/>
          <p14:tracePt t="22572" x="8086725" y="1163638"/>
          <p14:tracePt t="22588" x="8074025" y="1163638"/>
          <p14:tracePt t="22604" x="8048625" y="1163638"/>
          <p14:tracePt t="22621" x="8035925" y="1163638"/>
          <p14:tracePt t="22622" x="8010525" y="1163638"/>
          <p14:tracePt t="22637" x="7986713" y="1176338"/>
          <p14:tracePt t="22638" x="7961313" y="1189038"/>
          <p14:tracePt t="22654" x="7910513" y="1214438"/>
          <p14:tracePt t="22671" x="7874000" y="1263650"/>
          <p14:tracePt t="22673" x="7823200" y="1276350"/>
          <p14:tracePt t="22687" x="7810500" y="1301750"/>
          <p14:tracePt t="22688" x="7785100" y="1339850"/>
          <p14:tracePt t="22704" x="7748588" y="1376363"/>
          <p14:tracePt t="22720" x="7697788" y="1450975"/>
          <p14:tracePt t="22738" x="7661275" y="1527175"/>
          <p14:tracePt t="22739" x="7623175" y="1589088"/>
          <p14:tracePt t="22754" x="7585075" y="1701800"/>
          <p14:tracePt t="22771" x="7548563" y="1839913"/>
          <p14:tracePt t="22787" x="7510463" y="2014538"/>
          <p14:tracePt t="22789" x="7497763" y="2089150"/>
          <p14:tracePt t="22804" x="7472363" y="2214563"/>
          <p14:tracePt t="22821" x="7472363" y="2278063"/>
          <p14:tracePt t="22838" x="7472363" y="2327275"/>
          <p14:tracePt t="22839" x="7472363" y="2352675"/>
          <p14:tracePt t="22854" x="7472363" y="2365375"/>
          <p14:tracePt t="22870" x="7472363" y="2452688"/>
          <p14:tracePt t="22887" x="7485063" y="2590800"/>
          <p14:tracePt t="22904" x="7523163" y="2728913"/>
          <p14:tracePt t="22905" x="7535863" y="2803525"/>
          <p14:tracePt t="22920" x="7548563" y="2890838"/>
          <p14:tracePt t="22937" x="7548563" y="2941638"/>
          <p14:tracePt t="22954" x="7548563" y="3003550"/>
          <p14:tracePt t="22955" x="7548563" y="3016250"/>
          <p14:tracePt t="22970" x="7548563" y="3054350"/>
          <p14:tracePt t="22988" x="7548563" y="3065463"/>
          <p14:tracePt t="23004" x="7561263" y="3090863"/>
          <p14:tracePt t="23005" x="7572375" y="3090863"/>
          <p14:tracePt t="23020" x="7572375" y="3103563"/>
          <p14:tracePt t="23037" x="7585075" y="3128963"/>
          <p14:tracePt t="23054" x="7623175" y="3154363"/>
          <p14:tracePt t="23071" x="7648575" y="3165475"/>
          <p14:tracePt t="23071" x="7661275" y="3190875"/>
          <p14:tracePt t="23087" x="7697788" y="3216275"/>
          <p14:tracePt t="23104" x="7723188" y="3228975"/>
          <p14:tracePt t="23121" x="7735888" y="3241675"/>
          <p14:tracePt t="23122" x="7748588" y="3254375"/>
          <p14:tracePt t="23138" x="7773988" y="3267075"/>
          <p14:tracePt t="23154" x="7797800" y="3290888"/>
          <p14:tracePt t="23171" x="7823200" y="3290888"/>
          <p14:tracePt t="23172" x="7835900" y="3290888"/>
          <p14:tracePt t="23187" x="7848600" y="3290888"/>
          <p14:tracePt t="23204" x="7874000" y="3290888"/>
          <p14:tracePt t="23221" x="7897813" y="3290888"/>
          <p14:tracePt t="23237" x="7923213" y="3290888"/>
          <p14:tracePt t="23238" x="7935913" y="3290888"/>
          <p14:tracePt t="23254" x="7948613" y="3290888"/>
          <p14:tracePt t="23270" x="7961313" y="3290888"/>
          <p14:tracePt t="23288" x="7974013" y="3290888"/>
          <p14:tracePt t="23304" x="8010525" y="3267075"/>
          <p14:tracePt t="23320" x="8035925" y="3241675"/>
          <p14:tracePt t="23337" x="8048625" y="3228975"/>
          <p14:tracePt t="23354" x="8061325" y="3216275"/>
          <p14:tracePt t="23371" x="8074025" y="3216275"/>
          <p14:tracePt t="23388" x="8086725" y="3216275"/>
          <p14:tracePt t="23404" x="8086725" y="3190875"/>
          <p14:tracePt t="23447" x="8099425" y="3190875"/>
          <p14:tracePt t="23729" x="8110538" y="3178175"/>
          <p14:tracePt t="23736" x="8135938" y="3141663"/>
          <p14:tracePt t="23743" x="8148638" y="3090863"/>
          <p14:tracePt t="23754" x="8161338" y="3065463"/>
          <p14:tracePt t="23770" x="8199438" y="2965450"/>
          <p14:tracePt t="23772" x="8199438" y="2890838"/>
          <p14:tracePt t="23787" x="8199438" y="2878138"/>
          <p14:tracePt t="23788" x="8199438" y="2840038"/>
          <p14:tracePt t="23804" x="8199438" y="2790825"/>
          <p14:tracePt t="23820" x="8199438" y="2752725"/>
          <p14:tracePt t="23837" x="8199438" y="2728913"/>
          <p14:tracePt t="23838" x="8199438" y="2716213"/>
          <p14:tracePt t="23854" x="8199438" y="2690813"/>
          <p14:tracePt t="23870" x="8199438" y="2678113"/>
          <p14:tracePt t="23888" x="8186738" y="2652713"/>
          <p14:tracePt t="23889" x="8174038" y="2627313"/>
          <p14:tracePt t="23903" x="8174038" y="2565400"/>
          <p14:tracePt t="23921" x="8174038" y="2516188"/>
          <p14:tracePt t="23938" x="8174038" y="2478088"/>
          <p14:tracePt t="23954" x="8174038" y="2465388"/>
          <p14:tracePt t="23971" x="8174038" y="2452688"/>
          <p14:tracePt t="23988" x="8174038" y="2439988"/>
          <p14:tracePt t="24018" x="8174038" y="2427288"/>
          <p14:tracePt t="24054" x="8161338" y="2427288"/>
          <p14:tracePt t="24090" x="8148638" y="2427288"/>
          <p14:tracePt t="24120" x="8135938" y="2427288"/>
          <p14:tracePt t="24134" x="8123238" y="2427288"/>
          <p14:tracePt t="24141" x="8110538" y="2427288"/>
          <p14:tracePt t="24154" x="8099425" y="2427288"/>
          <p14:tracePt t="24155" x="8074025" y="2439988"/>
          <p14:tracePt t="24170" x="8048625" y="2465388"/>
          <p14:tracePt t="24172" x="8010525" y="2478088"/>
          <p14:tracePt t="24188" x="7974013" y="2516188"/>
          <p14:tracePt t="24203" x="7923213" y="2552700"/>
          <p14:tracePt t="24221" x="7897813" y="2578100"/>
          <p14:tracePt t="24237" x="7886700" y="2590800"/>
          <p14:tracePt t="24254" x="7861300" y="2603500"/>
          <p14:tracePt t="24271" x="7861300" y="2616200"/>
          <p14:tracePt t="24287" x="7848600" y="2616200"/>
          <p14:tracePt t="24304" x="7848600" y="2627313"/>
          <p14:tracePt t="24321" x="7823200" y="2652713"/>
          <p14:tracePt t="24337" x="7785100" y="2728913"/>
          <p14:tracePt t="24339" x="7761288" y="2752725"/>
          <p14:tracePt t="24354" x="7723188" y="2828925"/>
          <p14:tracePt t="24371" x="7710488" y="2865438"/>
          <p14:tracePt t="24372" x="7697788" y="2878138"/>
          <p14:tracePt t="24388" x="7697788" y="2903538"/>
          <p14:tracePt t="24404" x="7697788" y="2916238"/>
          <p14:tracePt t="24420" x="7685088" y="2928938"/>
          <p14:tracePt t="24437" x="7685088" y="2941638"/>
          <p14:tracePt t="24438" x="7673975" y="2941638"/>
          <p14:tracePt t="24454" x="7661275" y="2952750"/>
          <p14:tracePt t="24471" x="7661275" y="3003550"/>
          <p14:tracePt t="24487" x="7648575" y="3028950"/>
          <p14:tracePt t="24488" x="7648575" y="3054350"/>
          <p14:tracePt t="24503" x="7648575" y="3065463"/>
          <p14:tracePt t="24521" x="7635875" y="3078163"/>
          <p14:tracePt t="24537" x="7635875" y="3090863"/>
          <p14:tracePt t="24539" x="7635875" y="3103563"/>
          <p14:tracePt t="24611" x="7635875" y="3116263"/>
          <p14:tracePt t="24741" x="7648575" y="3116263"/>
          <p14:tracePt t="24778" x="7661275" y="3116263"/>
          <p14:tracePt t="24806" x="7673975" y="3116263"/>
          <p14:tracePt t="24836" x="7685088" y="3116263"/>
          <p14:tracePt t="24850" x="7697788" y="3116263"/>
          <p14:tracePt t="24864" x="7710488" y="3116263"/>
          <p14:tracePt t="24893" x="7723188" y="3116263"/>
          <p14:tracePt t="24937" x="7748588" y="3116263"/>
          <p14:tracePt t="25017" x="7761288" y="3116263"/>
          <p14:tracePt t="25421" x="7748588" y="3116263"/>
          <p14:tracePt t="25436" x="7735888" y="3116263"/>
          <p14:tracePt t="25451" x="7723188" y="3116263"/>
          <p14:tracePt t="25465" x="7723188" y="3103563"/>
          <p14:tracePt t="25471" x="7710488" y="3090863"/>
          <p14:tracePt t="25488" x="7697788" y="3090863"/>
          <p14:tracePt t="25504" x="7685088" y="3090863"/>
          <p14:tracePt t="25520" x="7673975" y="3090863"/>
          <p14:tracePt t="25545" x="7673975" y="3078163"/>
          <p14:tracePt t="25616" x="7673975" y="3065463"/>
          <p14:tracePt t="25653" x="7673975" y="3054350"/>
          <p14:tracePt t="25711" x="7673975" y="3041650"/>
          <p14:tracePt t="25877" x="7673975" y="3028950"/>
          <p14:tracePt t="26007" x="7673975" y="3016250"/>
          <p14:tracePt t="26072" x="7661275" y="3016250"/>
          <p14:tracePt t="26203" x="7661275" y="3003550"/>
          <p14:tracePt t="26224" x="7648575" y="3003550"/>
          <p14:tracePt t="26282" x="7635875" y="3003550"/>
          <p14:tracePt t="54016" x="7635875" y="3016250"/>
          <p14:tracePt t="54053" x="7635875" y="3028950"/>
          <p14:tracePt t="54067" x="7648575" y="3028950"/>
          <p14:tracePt t="54074" x="7648575" y="3041650"/>
          <p14:tracePt t="54086" x="7648575" y="3054350"/>
          <p14:tracePt t="54103" x="7661275" y="3065463"/>
          <p14:tracePt t="54119" x="7673975" y="3090863"/>
          <p14:tracePt t="54137" x="7710488" y="3103563"/>
          <p14:tracePt t="54153" x="7748588" y="3116263"/>
          <p14:tracePt t="54154" x="7748588" y="3128963"/>
          <p14:tracePt t="54169" x="7797800" y="3154363"/>
          <p14:tracePt t="54186" x="7810500" y="3154363"/>
          <p14:tracePt t="54203" x="7835900" y="3165475"/>
          <p14:tracePt t="54219" x="7861300" y="3165475"/>
          <p14:tracePt t="54221" x="7874000" y="3165475"/>
          <p14:tracePt t="54236" x="7886700" y="3165475"/>
          <p14:tracePt t="54253" x="7910513" y="3165475"/>
          <p14:tracePt t="54270" x="7935913" y="3165475"/>
          <p14:tracePt t="54271" x="7948613" y="3165475"/>
          <p14:tracePt t="54286" x="7974013" y="3165475"/>
          <p14:tracePt t="54303" x="7999413" y="3165475"/>
          <p14:tracePt t="54320" x="8035925" y="3165475"/>
          <p14:tracePt t="54320" x="8061325" y="3165475"/>
          <p14:tracePt t="54336" x="8099425" y="3154363"/>
          <p14:tracePt t="54353" x="8123238" y="3128963"/>
          <p14:tracePt t="54369" x="8161338" y="3116263"/>
          <p14:tracePt t="54386" x="8199438" y="3103563"/>
          <p14:tracePt t="54403" x="8223250" y="3090863"/>
          <p14:tracePt t="54419" x="8261350" y="3016250"/>
          <p14:tracePt t="54421" x="8286750" y="2990850"/>
          <p14:tracePt t="54436" x="8312150" y="2941638"/>
          <p14:tracePt t="54437" x="8324850" y="2916238"/>
          <p14:tracePt t="54453" x="8335963" y="2865438"/>
          <p14:tracePt t="54469" x="8348663" y="2852738"/>
          <p14:tracePt t="54486" x="8348663" y="2828925"/>
          <p14:tracePt t="54503" x="8348663" y="2816225"/>
          <p14:tracePt t="54519" x="8386763" y="2716213"/>
          <p14:tracePt t="54537" x="8412163" y="2552700"/>
          <p14:tracePt t="54552" x="8435975" y="2452688"/>
          <p14:tracePt t="54570" x="8435975" y="2378075"/>
          <p14:tracePt t="54586" x="8435975" y="2352675"/>
          <p14:tracePt t="54588" x="8435975" y="2339975"/>
          <p14:tracePt t="54603" x="8435975" y="2327275"/>
          <p14:tracePt t="54623" x="8435975" y="2303463"/>
          <p14:tracePt t="54637" x="8435975" y="2252663"/>
          <p14:tracePt t="54638" x="8435975" y="2214563"/>
          <p14:tracePt t="54653" x="8435975" y="2165350"/>
          <p14:tracePt t="54670" x="8435975" y="2039938"/>
          <p14:tracePt t="54686" x="8424863" y="1965325"/>
          <p14:tracePt t="54703" x="8424863" y="1914525"/>
          <p14:tracePt t="54720" x="8424863" y="1889125"/>
          <p14:tracePt t="54736" x="8412163" y="1876425"/>
          <p14:tracePt t="54754" x="8412163" y="1865313"/>
          <p14:tracePt t="54769" x="8399463" y="1801813"/>
          <p14:tracePt t="54786" x="8348663" y="1689100"/>
          <p14:tracePt t="54803" x="8324850" y="1614488"/>
          <p14:tracePt t="54804" x="8312150" y="1589088"/>
          <p14:tracePt t="54819" x="8299450" y="1563688"/>
          <p14:tracePt t="54819" x="8261350" y="1539875"/>
          <p14:tracePt t="54836" x="8223250" y="1501775"/>
          <p14:tracePt t="54853" x="8186738" y="1450975"/>
          <p14:tracePt t="54869" x="8148638" y="1401763"/>
          <p14:tracePt t="54870" x="8123238" y="1389063"/>
          <p14:tracePt t="54886" x="8086725" y="1363663"/>
          <p14:tracePt t="54903" x="8061325" y="1350963"/>
          <p14:tracePt t="54906" x="8048625" y="1327150"/>
          <p14:tracePt t="54920" x="8023225" y="1314450"/>
          <p14:tracePt t="54936" x="7999413" y="1301750"/>
          <p14:tracePt t="54953" x="7986713" y="1289050"/>
          <p14:tracePt t="54970" x="7961313" y="1276350"/>
          <p14:tracePt t="54986" x="7910513" y="1276350"/>
          <p14:tracePt t="55003" x="7886700" y="1276350"/>
          <p14:tracePt t="55020" x="7874000" y="1276350"/>
          <p14:tracePt t="55021" x="7861300" y="1276350"/>
          <p14:tracePt t="55037" x="7848600" y="1276350"/>
          <p14:tracePt t="55072" x="7835900" y="1276350"/>
          <p14:tracePt t="55079" x="7823200" y="1289050"/>
          <p14:tracePt t="55087" x="7785100" y="1314450"/>
          <p14:tracePt t="55102" x="7735888" y="1401763"/>
          <p14:tracePt t="55119" x="7685088" y="1514475"/>
          <p14:tracePt t="55136" x="7610475" y="1652588"/>
          <p14:tracePt t="55138" x="7597775" y="1714500"/>
          <p14:tracePt t="55153" x="7572375" y="1827213"/>
          <p14:tracePt t="55169" x="7572375" y="1901825"/>
          <p14:tracePt t="55186" x="7572375" y="1952625"/>
          <p14:tracePt t="55188" x="7572375" y="1978025"/>
          <p14:tracePt t="55203" x="7572375" y="2014538"/>
          <p14:tracePt t="55204" x="7572375" y="2039938"/>
          <p14:tracePt t="55219" x="7585075" y="2101850"/>
          <p14:tracePt t="55237" x="7648575" y="2201863"/>
          <p14:tracePt t="55253" x="7673975" y="2290763"/>
          <p14:tracePt t="55254" x="7697788" y="2365375"/>
          <p14:tracePt t="55270" x="7723188" y="2465388"/>
          <p14:tracePt t="55286" x="7748588" y="2540000"/>
          <p14:tracePt t="55303" x="7761288" y="2578100"/>
          <p14:tracePt t="55319" x="7761288" y="2616200"/>
          <p14:tracePt t="55336" x="7773988" y="2627313"/>
          <p14:tracePt t="55353" x="7773988" y="2640013"/>
          <p14:tracePt t="55354" x="7773988" y="2652713"/>
          <p14:tracePt t="55369" x="7785100" y="2652713"/>
          <p14:tracePt t="55370" x="7785100" y="2665413"/>
          <p14:tracePt t="55390" x="7785100" y="2690813"/>
          <p14:tracePt t="55403" x="7797800" y="2690813"/>
          <p14:tracePt t="55448" x="7797800" y="2703513"/>
          <p14:tracePt t="55477" x="7797800" y="2716213"/>
          <p14:tracePt t="55492" x="7810500" y="2740025"/>
          <p14:tracePt t="55506" x="7810500" y="2765425"/>
          <p14:tracePt t="55513" x="7810500" y="2778125"/>
          <p14:tracePt t="55527" x="7823200" y="2790825"/>
          <p14:tracePt t="55542" x="7823200" y="2803525"/>
          <p14:tracePt t="55553" x="7823200" y="2816225"/>
          <p14:tracePt t="55570" x="7823200" y="2828925"/>
          <p14:tracePt t="55571" x="7823200" y="2840038"/>
          <p14:tracePt t="55586" x="7823200" y="2852738"/>
          <p14:tracePt t="55636" x="7823200" y="2865438"/>
          <p14:tracePt t="55774" x="7835900" y="2865438"/>
          <p14:tracePt t="55839" x="7848600" y="2865438"/>
          <p14:tracePt t="55861" x="7861300" y="2865438"/>
          <p14:tracePt t="55875" x="7874000" y="2865438"/>
          <p14:tracePt t="55882" x="7886700" y="2865438"/>
          <p14:tracePt t="55889" x="7910513" y="2865438"/>
          <p14:tracePt t="55904" x="7923213" y="2865438"/>
          <p14:tracePt t="55919" x="7961313" y="2852738"/>
          <p14:tracePt t="55936" x="7986713" y="2852738"/>
          <p14:tracePt t="55953" x="7999413" y="2852738"/>
          <p14:tracePt t="55969" x="8010525" y="2852738"/>
          <p14:tracePt t="55971" x="8023225" y="2852738"/>
          <p14:tracePt t="56005" x="8035925" y="2852738"/>
          <p14:tracePt t="56012" x="8035925" y="2840038"/>
          <p14:tracePt t="56027" x="8048625" y="2828925"/>
          <p14:tracePt t="56036" x="8061325" y="2816225"/>
          <p14:tracePt t="56052" x="8074025" y="2816225"/>
          <p14:tracePt t="56070" x="8110538" y="2816225"/>
          <p14:tracePt t="56086" x="8135938" y="2803525"/>
          <p14:tracePt t="56103" x="8161338" y="2790825"/>
          <p14:tracePt t="56120" x="8174038" y="2790825"/>
          <p14:tracePt t="56136" x="8186738" y="2790825"/>
          <p14:tracePt t="56156" x="8212138" y="2790825"/>
          <p14:tracePt t="56215" x="8223250" y="2790825"/>
          <p14:tracePt t="56338" x="8223250" y="2803525"/>
          <p14:tracePt t="56345" x="8186738" y="2803525"/>
          <p14:tracePt t="56353" x="8135938" y="2840038"/>
          <p14:tracePt t="56369" x="8074025" y="2865438"/>
          <p14:tracePt t="56386" x="8010525" y="2903538"/>
          <p14:tracePt t="56403" x="7961313" y="2916238"/>
          <p14:tracePt t="56403" x="7935913" y="2928938"/>
          <p14:tracePt t="56419" x="7910513" y="2941638"/>
          <p14:tracePt t="56437" x="7897813" y="2952750"/>
          <p14:tracePt t="56453" x="7874000" y="2952750"/>
          <p14:tracePt t="56469" x="7861300" y="2952750"/>
          <p14:tracePt t="56486" x="7861300" y="2965450"/>
          <p14:tracePt t="56503" x="7835900" y="2978150"/>
          <p14:tracePt t="56504" x="7823200" y="2978150"/>
          <p14:tracePt t="56519" x="7810500" y="2990850"/>
          <p14:tracePt t="56521" x="7785100" y="2990850"/>
          <p14:tracePt t="56536" x="7735888" y="3016250"/>
          <p14:tracePt t="56554" x="7685088" y="3028950"/>
          <p14:tracePt t="56555" x="7673975" y="3028950"/>
          <p14:tracePt t="56570" x="7661275" y="3028950"/>
          <p14:tracePt t="56571" x="7661275" y="3041650"/>
          <p14:tracePt t="56587" x="7635875" y="3041650"/>
          <p14:tracePt t="56627" x="7623175" y="3041650"/>
          <p14:tracePt t="56700" x="7610475" y="3041650"/>
          <p14:tracePt t="57300" x="7597775" y="3041650"/>
          <p14:tracePt t="57343" x="7585075" y="3041650"/>
          <p14:tracePt t="57358" x="7572375" y="3041650"/>
          <p14:tracePt t="57372" x="7561263" y="3041650"/>
          <p14:tracePt t="57379" x="7548563" y="3041650"/>
          <p14:tracePt t="57387" x="7535863" y="3041650"/>
          <p14:tracePt t="57402" x="7510463" y="3041650"/>
          <p14:tracePt t="57419" x="7459663" y="3041650"/>
          <p14:tracePt t="57436" x="7423150" y="3041650"/>
          <p14:tracePt t="57438" x="7410450" y="3041650"/>
          <p14:tracePt t="57452" x="7397750" y="3041650"/>
          <p14:tracePt t="57453" x="7372350" y="3041650"/>
          <p14:tracePt t="57469" x="7359650" y="3041650"/>
          <p14:tracePt t="57486" x="7335838" y="3041650"/>
          <p14:tracePt t="57503" x="7323138" y="3041650"/>
          <p14:tracePt t="57504" x="7310438" y="3041650"/>
          <p14:tracePt t="57519" x="7297738" y="3041650"/>
          <p14:tracePt t="57536" x="7285038" y="3041650"/>
          <p14:tracePt t="57561" x="7272338" y="3028950"/>
          <p14:tracePt t="57633" x="7272338" y="3016250"/>
          <p14:tracePt t="57958" x="7285038" y="3016250"/>
          <p14:tracePt t="57994" x="7297738" y="3016250"/>
          <p14:tracePt t="58001" x="7310438" y="3016250"/>
          <p14:tracePt t="58016" x="7323138" y="3016250"/>
          <p14:tracePt t="58022" x="7335838" y="3016250"/>
          <p14:tracePt t="58036" x="7348538" y="3016250"/>
          <p14:tracePt t="58052" x="7348538" y="3003550"/>
          <p14:tracePt t="58054" x="7359650" y="3003550"/>
          <p14:tracePt t="58088" x="7372350" y="3003550"/>
          <p14:tracePt t="58160" x="7385050" y="3003550"/>
          <p14:tracePt t="58197" x="7397750" y="3003550"/>
          <p14:tracePt t="59217" x="7410450" y="3003550"/>
          <p14:tracePt t="59246" x="7410450" y="2990850"/>
          <p14:tracePt t="59347" x="7423150" y="2978150"/>
          <p14:tracePt t="59419" x="7423150" y="2965450"/>
          <p14:tracePt t="59470" x="7435850" y="2965450"/>
          <p14:tracePt t="59506" x="7448550" y="2952750"/>
          <p14:tracePt t="59593" x="7448550" y="2941638"/>
          <p14:tracePt t="59962" x="7459663" y="2941638"/>
          <p14:tracePt t="59970" x="7459663" y="2928938"/>
          <p14:tracePt t="60005" x="7459663" y="2916238"/>
          <p14:tracePt t="60048" x="7459663" y="2903538"/>
          <p14:tracePt t="60330" x="7472363" y="2903538"/>
          <p14:tracePt t="60395" x="7497763" y="2903538"/>
          <p14:tracePt t="60453" x="7523163" y="2890838"/>
          <p14:tracePt t="60460" x="7535863" y="2865438"/>
          <p14:tracePt t="60469" x="7548563" y="2852738"/>
          <p14:tracePt t="60489" x="7548563" y="2828925"/>
          <p14:tracePt t="60540" x="7561263" y="2816225"/>
          <p14:tracePt t="60547" x="7572375" y="2803525"/>
          <p14:tracePt t="60554" x="7572375" y="2790825"/>
          <p14:tracePt t="60569" x="7572375" y="2778125"/>
          <p14:tracePt t="60586" x="7572375" y="2728913"/>
          <p14:tracePt t="60602" x="7572375" y="2703513"/>
          <p14:tracePt t="60634" x="7572375" y="2690813"/>
          <p14:tracePt t="60663" x="7572375" y="2678113"/>
          <p14:tracePt t="60699" x="7572375" y="2665413"/>
          <p14:tracePt t="60721" x="7572375" y="2652713"/>
          <p14:tracePt t="60757" x="7572375" y="2640013"/>
          <p14:tracePt t="60800" x="7561263" y="2640013"/>
          <p14:tracePt t="60808" x="7561263" y="2627313"/>
          <p14:tracePt t="60873" x="7548563" y="2627313"/>
          <p14:tracePt t="60887" x="7548563" y="2603500"/>
          <p14:tracePt t="60988" x="7535863" y="2603500"/>
          <p14:tracePt t="61111" x="7535863" y="2590800"/>
          <p14:tracePt t="61120" x="7523163" y="2590800"/>
          <p14:tracePt t="61191" x="7510463" y="2578100"/>
          <p14:tracePt t="61900" x="7510463" y="2552700"/>
          <p14:tracePt t="61908" x="7510463" y="2540000"/>
          <p14:tracePt t="61919" x="7510463" y="2527300"/>
          <p14:tracePt t="61936" x="7510463" y="2516188"/>
          <p14:tracePt t="61965" x="7510463" y="2503488"/>
          <p14:tracePt t="62102" x="7523163" y="2540000"/>
          <p14:tracePt t="62110" x="7523163" y="2552700"/>
          <p14:tracePt t="62119" x="7535863" y="2565400"/>
          <p14:tracePt t="62136" x="7548563" y="2627313"/>
          <p14:tracePt t="62153" x="7585075" y="2652713"/>
          <p14:tracePt t="62169" x="7585075" y="2665413"/>
          <p14:tracePt t="62186" x="7585075" y="2690813"/>
          <p14:tracePt t="62202" x="7585075" y="2703513"/>
          <p14:tracePt t="62233" x="7597775" y="2703513"/>
          <p14:tracePt t="62254" x="7597775" y="2716213"/>
          <p14:tracePt t="62543" x="7597775" y="2703513"/>
          <p14:tracePt t="62551" x="7585075" y="2690813"/>
          <p14:tracePt t="62557" x="7585075" y="2665413"/>
          <p14:tracePt t="62569" x="7585075" y="2652713"/>
          <p14:tracePt t="62586" x="7572375" y="2640013"/>
          <p14:tracePt t="62587" x="7572375" y="2627313"/>
          <p14:tracePt t="62630" x="7561263" y="2627313"/>
          <p14:tracePt t="62638" x="7561263" y="2616200"/>
          <p14:tracePt t="62666" x="7548563" y="2616200"/>
          <p14:tracePt t="62673" x="7548563" y="2590800"/>
          <p14:tracePt t="62687" x="7548563" y="2578100"/>
          <p14:tracePt t="62702" x="7548563" y="2565400"/>
          <p14:tracePt t="62719" x="7535863" y="2565400"/>
          <p14:tracePt t="62736" x="7535863" y="2552700"/>
          <p14:tracePt t="62789" x="7523163" y="2552700"/>
          <p14:tracePt t="62804" x="7523163" y="2540000"/>
          <p14:tracePt t="62927" x="7510463" y="2540000"/>
          <p14:tracePt t="65010" x="7497763" y="2540000"/>
          <p14:tracePt t="65053" x="7485063" y="2540000"/>
          <p14:tracePt t="65060" x="7485063" y="2552700"/>
          <p14:tracePt t="65069" x="7472363" y="2552700"/>
          <p14:tracePt t="65089" x="7459663" y="2552700"/>
          <p14:tracePt t="65103" x="7459663" y="2578100"/>
          <p14:tracePt t="65104" x="7448550" y="2578100"/>
          <p14:tracePt t="65119" x="7448550" y="2590800"/>
          <p14:tracePt t="65120" x="7435850" y="2590800"/>
          <p14:tracePt t="65147" x="7435850" y="2603500"/>
          <p14:tracePt t="65169" x="7423150" y="2603500"/>
          <p14:tracePt t="65184" x="7423150" y="2616200"/>
          <p14:tracePt t="65213" x="7410450" y="2616200"/>
          <p14:tracePt t="65256" x="7397750" y="2627313"/>
          <p14:tracePt t="65278" x="7385050" y="2627313"/>
          <p14:tracePt t="65299" x="7372350" y="2627313"/>
          <p14:tracePt t="65335" x="7372350" y="2652713"/>
          <p14:tracePt t="65371" x="7359650" y="2652713"/>
          <p14:tracePt t="65401" x="7348538" y="2665413"/>
          <p14:tracePt t="65422" x="7335838" y="2665413"/>
          <p14:tracePt t="65429" x="7323138" y="2678113"/>
          <p14:tracePt t="65437" x="7310438" y="2678113"/>
          <p14:tracePt t="65452" x="7297738" y="2678113"/>
          <p14:tracePt t="65469" x="7285038" y="2690813"/>
          <p14:tracePt t="65486" x="7272338" y="2690813"/>
          <p14:tracePt t="65488" x="7259638" y="2690813"/>
          <p14:tracePt t="65502" x="7246938" y="2690813"/>
          <p14:tracePt t="65503" x="7235825" y="2690813"/>
          <p14:tracePt t="65538" x="7223125" y="2690813"/>
          <p14:tracePt t="66861" x="7223125" y="2703513"/>
          <p14:tracePt t="66934" x="7223125" y="2716213"/>
          <p14:tracePt t="66941" x="7223125" y="2728913"/>
          <p14:tracePt t="66953" x="7223125" y="2740025"/>
          <p14:tracePt t="66969" x="7272338" y="2752725"/>
          <p14:tracePt t="66970" x="7285038" y="2765425"/>
          <p14:tracePt t="66985" x="7310438" y="2790825"/>
          <p14:tracePt t="67002" x="7372350" y="2852738"/>
          <p14:tracePt t="67019" x="7523163" y="2990850"/>
          <p14:tracePt t="67035" x="7635875" y="3141663"/>
          <p14:tracePt t="67036" x="7710488" y="3241675"/>
          <p14:tracePt t="67052" x="7773988" y="3341688"/>
          <p14:tracePt t="67069" x="7810500" y="3390900"/>
          <p14:tracePt t="67071" x="7823200" y="3416300"/>
          <p14:tracePt t="67086" x="7835900" y="3429000"/>
          <p14:tracePt t="67087" x="7835900" y="3441700"/>
          <p14:tracePt t="67103" x="7848600" y="3454400"/>
          <p14:tracePt t="67119" x="7848600" y="3479800"/>
          <p14:tracePt t="67136" x="7848600" y="3490913"/>
          <p14:tracePt t="67152" x="7861300" y="3490913"/>
          <p14:tracePt t="67169" x="7861300" y="3503613"/>
          <p14:tracePt t="67186" x="7874000" y="3503613"/>
          <p14:tracePt t="67208" x="7886700" y="3516313"/>
          <p14:tracePt t="67230" x="7886700" y="3529013"/>
          <p14:tracePt t="67259" x="7886700" y="3541713"/>
          <p14:tracePt t="67295" x="7897813" y="3541713"/>
          <p14:tracePt t="67635" x="7886700" y="3516313"/>
          <p14:tracePt t="67643" x="7861300" y="3490913"/>
          <p14:tracePt t="67652" x="7848600" y="3479800"/>
          <p14:tracePt t="67669" x="7810500" y="3441700"/>
          <p14:tracePt t="67686" x="7761288" y="3390900"/>
          <p14:tracePt t="67687" x="7748588" y="3390900"/>
          <p14:tracePt t="67702" x="7723188" y="3367088"/>
          <p14:tracePt t="67719" x="7697788" y="3341688"/>
          <p14:tracePt t="67735" x="7673975" y="3316288"/>
          <p14:tracePt t="67736" x="7661275" y="3303588"/>
          <p14:tracePt t="67752" x="7648575" y="3290888"/>
          <p14:tracePt t="67769" x="7623175" y="3278188"/>
          <p14:tracePt t="67786" x="7623175" y="3267075"/>
          <p14:tracePt t="67802" x="7610475" y="3241675"/>
          <p14:tracePt t="67819" x="7597775" y="3228975"/>
          <p14:tracePt t="67836" x="7585075" y="3203575"/>
          <p14:tracePt t="67837" x="7572375" y="3190875"/>
          <p14:tracePt t="67852" x="7572375" y="3178175"/>
          <p14:tracePt t="67854" x="7572375" y="3165475"/>
          <p14:tracePt t="67873" x="7548563" y="3154363"/>
          <p14:tracePt t="67888" x="7548563" y="3141663"/>
          <p14:tracePt t="67903" x="7535863" y="3128963"/>
          <p14:tracePt t="67919" x="7510463" y="3103563"/>
          <p14:tracePt t="67935" x="7497763" y="3090863"/>
          <p14:tracePt t="67953" x="7472363" y="3065463"/>
          <p14:tracePt t="67954" x="7472363" y="3054350"/>
          <p14:tracePt t="67969" x="7459663" y="3028950"/>
          <p14:tracePt t="67985" x="7435850" y="3016250"/>
          <p14:tracePt t="68003" x="7423150" y="2990850"/>
          <p14:tracePt t="68019" x="7410450" y="2990850"/>
          <p14:tracePt t="68020" x="7397750" y="2978150"/>
          <p14:tracePt t="68040" x="7385050" y="2978150"/>
          <p14:tracePt t="68062" x="7385050" y="2965450"/>
          <p14:tracePt t="68084" x="7372350" y="2952750"/>
          <p14:tracePt t="68091" x="7372350" y="2941638"/>
          <p14:tracePt t="68102" x="7372350" y="2928938"/>
          <p14:tracePt t="68120" x="7348538" y="2916238"/>
          <p14:tracePt t="68135" x="7348538" y="2903538"/>
          <p14:tracePt t="68192" x="7335838" y="2903538"/>
          <p14:tracePt t="68199" x="7335838" y="2890838"/>
          <p14:tracePt t="68236" x="7335838" y="2878138"/>
          <p14:tracePt t="68322" x="7335838" y="2865438"/>
          <p14:tracePt t="68395" x="7323138" y="2865438"/>
          <p14:tracePt t="68409" x="7323138" y="2852738"/>
          <p14:tracePt t="68423" x="7310438" y="2852738"/>
          <p14:tracePt t="68445" x="7310438" y="2840038"/>
          <p14:tracePt t="68488" x="7297738" y="2840038"/>
          <p14:tracePt t="68503" x="7297738" y="2828925"/>
          <p14:tracePt t="68539" x="7297738" y="2816225"/>
          <p14:tracePt t="69038" x="7272338" y="2790825"/>
          <p14:tracePt t="69046" x="7272338" y="2778125"/>
          <p14:tracePt t="69054" x="7272338" y="2765425"/>
          <p14:tracePt t="69069" x="7272338" y="2728913"/>
          <p14:tracePt t="69085" x="7259638" y="2690813"/>
          <p14:tracePt t="69104" x="7246938" y="2678113"/>
          <p14:tracePt t="69140" x="7246938" y="2665413"/>
          <p14:tracePt t="69183" x="7246938" y="2652713"/>
          <p14:tracePt t="69219" x="7246938" y="2640013"/>
          <p14:tracePt t="69256" x="7246938" y="2627313"/>
          <p14:tracePt t="69277" x="7235825" y="2627313"/>
          <p14:tracePt t="69350" x="7235825" y="2640013"/>
          <p14:tracePt t="69357" x="7235825" y="2652713"/>
          <p14:tracePt t="69371" x="7235825" y="2665413"/>
          <p14:tracePt t="69386" x="7246938" y="2678113"/>
          <p14:tracePt t="69402" x="7246938" y="2690813"/>
          <p14:tracePt t="69420" x="7259638" y="2716213"/>
          <p14:tracePt t="69458" x="7259638" y="2728913"/>
          <p14:tracePt t="69472" x="7259638" y="2740025"/>
          <p14:tracePt t="69479" x="7272338" y="2740025"/>
          <p14:tracePt t="69509" x="7285038" y="2740025"/>
          <p14:tracePt t="69516" x="7285038" y="2752725"/>
          <p14:tracePt t="69545" x="7297738" y="2752725"/>
          <p14:tracePt t="69553" x="7310438" y="2765425"/>
          <p14:tracePt t="69567" x="7323138" y="2765425"/>
          <p14:tracePt t="69581" x="7323138" y="2790825"/>
          <p14:tracePt t="69595" x="7335838" y="2790825"/>
          <p14:tracePt t="69610" x="7348538" y="2790825"/>
          <p14:tracePt t="69652" x="7359650" y="2790825"/>
          <p14:tracePt t="69733" x="7372350" y="2803525"/>
          <p14:tracePt t="69747" x="7410450" y="2828925"/>
          <p14:tracePt t="69754" x="7448550" y="2878138"/>
          <p14:tracePt t="69769" x="7497763" y="2952750"/>
          <p14:tracePt t="69770" x="7535863" y="3041650"/>
          <p14:tracePt t="69785" x="7623175" y="3203575"/>
          <p14:tracePt t="69802" x="7648575" y="3278188"/>
          <p14:tracePt t="69820" x="7710488" y="3367088"/>
          <p14:tracePt t="69835" x="7735888" y="3429000"/>
          <p14:tracePt t="69852" x="7773988" y="3467100"/>
          <p14:tracePt t="69871" x="7823200" y="3516313"/>
          <p14:tracePt t="69885" x="7848600" y="3541713"/>
          <p14:tracePt t="69886" x="7848600" y="3554413"/>
          <p14:tracePt t="69902" x="7874000" y="3567113"/>
          <p14:tracePt t="69919" x="7886700" y="3567113"/>
          <p14:tracePt t="69935" x="7910513" y="3567113"/>
          <p14:tracePt t="69952" x="7935913" y="3567113"/>
          <p14:tracePt t="69969" x="7974013" y="3567113"/>
          <p14:tracePt t="69986" x="8023225" y="3567113"/>
          <p14:tracePt t="69986" x="8035925" y="3554413"/>
          <p14:tracePt t="70002" x="8086725" y="3503613"/>
          <p14:tracePt t="70019" x="8123238" y="3467100"/>
          <p14:tracePt t="70035" x="8148638" y="3403600"/>
          <p14:tracePt t="70037" x="8161338" y="3390900"/>
          <p14:tracePt t="70052" x="8186738" y="3341688"/>
          <p14:tracePt t="70069" x="8199438" y="3278188"/>
          <p14:tracePt t="70086" x="8212138" y="3228975"/>
          <p14:tracePt t="70087" x="8212138" y="3216275"/>
          <p14:tracePt t="70102" x="8212138" y="3190875"/>
          <p14:tracePt t="70103" x="8212138" y="3165475"/>
          <p14:tracePt t="70119" x="8212138" y="3128963"/>
          <p14:tracePt t="70136" x="8212138" y="3065463"/>
          <p14:tracePt t="70152" x="8212138" y="3016250"/>
          <p14:tracePt t="70153" x="8212138" y="3003550"/>
          <p14:tracePt t="70169" x="8212138" y="2952750"/>
          <p14:tracePt t="70185" x="8212138" y="2865438"/>
          <p14:tracePt t="70203" x="8199438" y="2765425"/>
          <p14:tracePt t="70219" x="8174038" y="2703513"/>
          <p14:tracePt t="70236" x="8161338" y="2640013"/>
          <p14:tracePt t="70252" x="8135938" y="2565400"/>
          <p14:tracePt t="70253" x="8135938" y="2527300"/>
          <p14:tracePt t="70269" x="8123238" y="2516188"/>
          <p14:tracePt t="70270" x="8110538" y="2452688"/>
          <p14:tracePt t="70286" x="8048625" y="2290763"/>
          <p14:tracePt t="70302" x="8023225" y="2101850"/>
          <p14:tracePt t="70304" x="8010525" y="2039938"/>
          <p14:tracePt t="70318" x="8010525" y="1978025"/>
          <p14:tracePt t="70320" x="7999413" y="1952625"/>
          <p14:tracePt t="70335" x="7999413" y="1876425"/>
          <p14:tracePt t="70352" x="7999413" y="1814513"/>
          <p14:tracePt t="70369" x="7986713" y="1776413"/>
          <p14:tracePt t="70370" x="7974013" y="1765300"/>
          <p14:tracePt t="70385" x="7961313" y="1701800"/>
          <p14:tracePt t="70402" x="7948613" y="1663700"/>
          <p14:tracePt t="70420" x="7923213" y="1576388"/>
          <p14:tracePt t="70420" x="7897813" y="1527175"/>
          <p14:tracePt t="70435" x="7861300" y="1476375"/>
          <p14:tracePt t="70452" x="7835900" y="1427163"/>
          <p14:tracePt t="70469" x="7823200" y="1389063"/>
          <p14:tracePt t="70471" x="7810500" y="1389063"/>
          <p14:tracePt t="70485" x="7810500" y="1376363"/>
          <p14:tracePt t="70487" x="7785100" y="1350963"/>
          <p14:tracePt t="70502" x="7773988" y="1339850"/>
          <p14:tracePt t="70519" x="7748588" y="1327150"/>
          <p14:tracePt t="70536" x="7723188" y="1314450"/>
          <p14:tracePt t="70537" x="7710488" y="1314450"/>
          <p14:tracePt t="70552" x="7697788" y="1314450"/>
          <p14:tracePt t="70570" x="7685088" y="1314450"/>
          <p14:tracePt t="70572" x="7673975" y="1314450"/>
          <p14:tracePt t="70601" x="7661275" y="1314450"/>
          <p14:tracePt t="70608" x="7648575" y="1314450"/>
          <p14:tracePt t="70619" x="7635875" y="1327150"/>
          <p14:tracePt t="70636" x="7561263" y="1439863"/>
          <p14:tracePt t="70638" x="7523163" y="1527175"/>
          <p14:tracePt t="70652" x="7510463" y="1601788"/>
          <p14:tracePt t="70653" x="7497763" y="1689100"/>
          <p14:tracePt t="70669" x="7497763" y="1765300"/>
          <p14:tracePt t="70686" x="7497763" y="1876425"/>
          <p14:tracePt t="70702" x="7510463" y="2065338"/>
          <p14:tracePt t="70703" x="7523163" y="2152650"/>
          <p14:tracePt t="70719" x="7585075" y="2314575"/>
          <p14:tracePt t="70735" x="7597775" y="2403475"/>
          <p14:tracePt t="70752" x="7635875" y="2478088"/>
          <p14:tracePt t="70753" x="7661275" y="2503488"/>
          <p14:tracePt t="70769" x="7697788" y="2603500"/>
          <p14:tracePt t="70786" x="7723188" y="2678113"/>
          <p14:tracePt t="70802" x="7761288" y="2752725"/>
          <p14:tracePt t="70803" x="7785100" y="2816225"/>
          <p14:tracePt t="70818" x="7848600" y="2916238"/>
          <p14:tracePt t="70836" x="7910513" y="3028950"/>
          <p14:tracePt t="70853" x="8010525" y="3165475"/>
          <p14:tracePt t="70869" x="8048625" y="3267075"/>
          <p14:tracePt t="70870" x="8061325" y="3290888"/>
          <p14:tracePt t="70885" x="8086725" y="3341688"/>
          <p14:tracePt t="70903" x="8099425" y="3354388"/>
          <p14:tracePt t="70919" x="8099425" y="3367088"/>
          <p14:tracePt t="70936" x="8123238" y="3378200"/>
          <p14:tracePt t="70953" x="8148638" y="3403600"/>
          <p14:tracePt t="70969" x="8174038" y="3429000"/>
          <p14:tracePt t="70970" x="8212138" y="3454400"/>
          <p14:tracePt t="70986" x="8248650" y="3490913"/>
          <p14:tracePt t="71002" x="8286750" y="3516313"/>
          <p14:tracePt t="71019" x="8312150" y="3529013"/>
          <p14:tracePt t="71021" x="8324850" y="3529013"/>
          <p14:tracePt t="71035" x="8335963" y="3529013"/>
          <p14:tracePt t="71056" x="8348663" y="3529013"/>
          <p14:tracePt t="71085" x="8361363" y="3529013"/>
          <p14:tracePt t="71158" x="8374063" y="3529013"/>
          <p14:tracePt t="71230" x="8386763" y="3529013"/>
          <p14:tracePt t="71338" x="8386763" y="3541713"/>
          <p14:tracePt t="74044" x="8399463" y="3541713"/>
          <p14:tracePt t="74051" x="8412163" y="3541713"/>
          <p14:tracePt t="74069" x="8448675" y="3541713"/>
          <p14:tracePt t="74086" x="8474075" y="3529013"/>
          <p14:tracePt t="74102" x="8512175" y="3516313"/>
          <p14:tracePt t="74103" x="8537575" y="3516313"/>
          <p14:tracePt t="74119" x="8561388" y="3503613"/>
          <p14:tracePt t="74135" x="8574088" y="3503613"/>
          <p14:tracePt t="74152" x="8586788" y="3490913"/>
          <p14:tracePt t="74169" x="8637588" y="3479800"/>
          <p14:tracePt t="74185" x="8674100" y="3454400"/>
          <p14:tracePt t="74203" x="8750300" y="3429000"/>
          <p14:tracePt t="74219" x="8786813" y="3403600"/>
          <p14:tracePt t="74235" x="8812213" y="3378200"/>
          <p14:tracePt t="74252" x="8837613" y="3378200"/>
          <p14:tracePt t="74275" x="8850313" y="3378200"/>
          <p14:tracePt t="74289" x="8850313" y="3367088"/>
          <p14:tracePt t="74302" x="8874125" y="3354388"/>
          <p14:tracePt t="74304" x="8899525" y="3341688"/>
          <p14:tracePt t="74319" x="8912225" y="3328988"/>
          <p14:tracePt t="74319" x="8937625" y="3316288"/>
          <p14:tracePt t="74335" x="8975725" y="3267075"/>
          <p14:tracePt t="74352" x="8986838" y="3254375"/>
          <p14:tracePt t="74369" x="9012238" y="3228975"/>
          <p14:tracePt t="74370" x="9024938" y="3216275"/>
          <p14:tracePt t="74385" x="9050338" y="3190875"/>
          <p14:tracePt t="74403" x="9063038" y="3190875"/>
          <p14:tracePt t="74419" x="9063038" y="3178175"/>
          <p14:tracePt t="74420" x="9075738" y="3165475"/>
          <p14:tracePt t="74435" x="9099550" y="3103563"/>
          <p14:tracePt t="74452" x="9150350" y="3041650"/>
          <p14:tracePt t="74469" x="9188450" y="2928938"/>
          <p14:tracePt t="74470" x="9212263" y="2865438"/>
          <p14:tracePt t="74485" x="9224963" y="2840038"/>
          <p14:tracePt t="74486" x="9237663" y="2816225"/>
          <p14:tracePt t="74502" x="9250363" y="2765425"/>
          <p14:tracePt t="74520" x="9250363" y="2752725"/>
          <p14:tracePt t="74549" x="9275763" y="2652713"/>
          <p14:tracePt t="74556" x="9301163" y="2540000"/>
          <p14:tracePt t="74569" x="9375775" y="2339975"/>
          <p14:tracePt t="74571" x="9401175" y="2201863"/>
          <p14:tracePt t="74586" x="9413875" y="2078038"/>
          <p14:tracePt t="74586" x="9424988" y="1939925"/>
          <p14:tracePt t="74602" x="9437688" y="1765300"/>
          <p14:tracePt t="74619" x="9450388" y="1614488"/>
          <p14:tracePt t="74635" x="9450388" y="1552575"/>
          <p14:tracePt t="74637" x="9450388" y="1527175"/>
          <p14:tracePt t="74652" x="9424988" y="1501775"/>
          <p14:tracePt t="74668" x="9388475" y="1450975"/>
          <p14:tracePt t="74686" x="9363075" y="1414463"/>
          <p14:tracePt t="74687" x="9337675" y="1401763"/>
          <p14:tracePt t="74702" x="9324975" y="1376363"/>
          <p14:tracePt t="74703" x="9301163" y="1350963"/>
          <p14:tracePt t="74719" x="9263063" y="1301750"/>
          <p14:tracePt t="74735" x="9224963" y="1227138"/>
          <p14:tracePt t="74753" x="9175750" y="1150938"/>
          <p14:tracePt t="74754" x="9163050" y="1138238"/>
          <p14:tracePt t="74769" x="9112250" y="1089025"/>
          <p14:tracePt t="74786" x="9037638" y="1014413"/>
          <p14:tracePt t="74802" x="8963025" y="963613"/>
          <p14:tracePt t="74803" x="8924925" y="938213"/>
          <p14:tracePt t="74818" x="8874125" y="925513"/>
          <p14:tracePt t="74835" x="8850313" y="925513"/>
          <p14:tracePt t="74852" x="8837613" y="925513"/>
          <p14:tracePt t="74869" x="8812213" y="925513"/>
          <p14:tracePt t="74890" x="8799513" y="925513"/>
          <p14:tracePt t="74902" x="8786813" y="925513"/>
          <p14:tracePt t="74904" x="8774113" y="925513"/>
          <p14:tracePt t="74919" x="8763000" y="950913"/>
          <p14:tracePt t="74920" x="8737600" y="963613"/>
          <p14:tracePt t="74935" x="8724900" y="989013"/>
          <p14:tracePt t="74952" x="8674100" y="1089025"/>
          <p14:tracePt t="74969" x="8599488" y="1214438"/>
          <p14:tracePt t="74986" x="8561388" y="1314450"/>
          <p14:tracePt t="75002" x="8524875" y="1427163"/>
          <p14:tracePt t="75019" x="8524875" y="1501775"/>
          <p14:tracePt t="75035" x="8524875" y="1563688"/>
          <p14:tracePt t="75036" x="8524875" y="1601788"/>
          <p14:tracePt t="75053" x="8524875" y="1652588"/>
          <p14:tracePt t="75069" x="8548688" y="1689100"/>
          <p14:tracePt t="75070" x="8561388" y="1714500"/>
          <p14:tracePt t="75086" x="8574088" y="1739900"/>
          <p14:tracePt t="75087" x="8599488" y="1789113"/>
          <p14:tracePt t="75102" x="8661400" y="1939925"/>
          <p14:tracePt t="75119" x="8699500" y="2065338"/>
          <p14:tracePt t="75135" x="8712200" y="2178050"/>
          <p14:tracePt t="75136" x="8724900" y="2201863"/>
          <p14:tracePt t="75152" x="8724900" y="2265363"/>
          <p14:tracePt t="75169" x="8737600" y="2314575"/>
          <p14:tracePt t="75185" x="8763000" y="2365375"/>
          <p14:tracePt t="75186" x="8763000" y="2403475"/>
          <p14:tracePt t="75202" x="8786813" y="2465388"/>
          <p14:tracePt t="75219" x="8799513" y="2565400"/>
          <p14:tracePt t="75236" x="8837613" y="2652713"/>
          <p14:tracePt t="75237" x="8874125" y="2716213"/>
          <p14:tracePt t="75252" x="8874125" y="2740025"/>
          <p14:tracePt t="75253" x="8886825" y="2765425"/>
          <p14:tracePt t="75269" x="8912225" y="2816225"/>
          <p14:tracePt t="75286" x="8924925" y="2852738"/>
          <p14:tracePt t="75287" x="8937625" y="2865438"/>
          <p14:tracePt t="75302" x="8937625" y="2878138"/>
          <p14:tracePt t="75303" x="8950325" y="2878138"/>
          <p14:tracePt t="75318" x="8975725" y="2903538"/>
          <p14:tracePt t="75335" x="8986838" y="2928938"/>
          <p14:tracePt t="75353" x="9012238" y="2952750"/>
          <p14:tracePt t="75368" x="9012238" y="2978150"/>
          <p14:tracePt t="75385" x="9037638" y="3003550"/>
          <p14:tracePt t="75402" x="9037638" y="3016250"/>
          <p14:tracePt t="75468" x="9050338" y="3016250"/>
          <p14:tracePt t="75512" x="9063038" y="3016250"/>
          <p14:tracePt t="75541" x="9075738" y="3016250"/>
          <p14:tracePt t="75548" x="9088438" y="3016250"/>
          <p14:tracePt t="75570" x="9099550" y="3016250"/>
          <p14:tracePt t="75577" x="9112250" y="3016250"/>
          <p14:tracePt t="75605" x="9124950" y="3016250"/>
          <p14:tracePt t="75613" x="9137650" y="3016250"/>
          <p14:tracePt t="75628" x="9150350" y="3016250"/>
          <p14:tracePt t="75636" x="9150350" y="3003550"/>
          <p14:tracePt t="75652" x="9188450" y="2952750"/>
          <p14:tracePt t="75669" x="9199563" y="2941638"/>
          <p14:tracePt t="75670" x="9212263" y="2941638"/>
          <p14:tracePt t="75685" x="9224963" y="2916238"/>
          <p14:tracePt t="75687" x="9237663" y="2916238"/>
          <p14:tracePt t="75702" x="9237663" y="2903538"/>
          <p14:tracePt t="75719" x="9263063" y="2890838"/>
          <p14:tracePt t="75751" x="9263063" y="2878138"/>
          <p14:tracePt t="75758" x="9275763" y="2878138"/>
          <p14:tracePt t="75787" x="9288463" y="2878138"/>
          <p14:tracePt t="75794" x="9301163" y="2878138"/>
          <p14:tracePt t="75802" x="9301163" y="2865438"/>
          <p14:tracePt t="75819" x="9312275" y="2865438"/>
          <p14:tracePt t="75836" x="9324975" y="2852738"/>
          <p14:tracePt t="75837" x="9337675" y="2852738"/>
          <p14:tracePt t="75853" x="9350375" y="2852738"/>
          <p14:tracePt t="75902" x="9363075" y="2852738"/>
          <p14:tracePt t="76040" x="9337675" y="2852738"/>
          <p14:tracePt t="76047" x="9301163" y="2852738"/>
          <p14:tracePt t="76054" x="9275763" y="2865438"/>
          <p14:tracePt t="76068" x="9263063" y="2865438"/>
          <p14:tracePt t="76085" x="9188450" y="2903538"/>
          <p14:tracePt t="76102" x="9137650" y="2916238"/>
          <p14:tracePt t="76119" x="9124950" y="2916238"/>
          <p14:tracePt t="76135" x="9112250" y="2916238"/>
          <p14:tracePt t="76152" x="9099550" y="2916238"/>
          <p14:tracePt t="76169" x="9088438" y="2941638"/>
          <p14:tracePt t="76170" x="9063038" y="2941638"/>
          <p14:tracePt t="76185" x="9050338" y="2941638"/>
          <p14:tracePt t="76186" x="9050338" y="2952750"/>
          <p14:tracePt t="76202" x="9024938" y="2952750"/>
          <p14:tracePt t="76219" x="8975725" y="2965450"/>
          <p14:tracePt t="76235" x="8950325" y="2965450"/>
          <p14:tracePt t="76236" x="8937625" y="2965450"/>
          <p14:tracePt t="76252" x="8924925" y="2978150"/>
          <p14:tracePt t="76268" x="8912225" y="2978150"/>
          <p14:tracePt t="76285" x="8899525" y="2978150"/>
          <p14:tracePt t="76308" x="8886825" y="2978150"/>
          <p14:tracePt t="76770" x="8899525" y="2978150"/>
          <p14:tracePt t="76777" x="8912225" y="2978150"/>
          <p14:tracePt t="76785" x="8937625" y="2978150"/>
          <p14:tracePt t="76802" x="8975725" y="2978150"/>
          <p14:tracePt t="76819" x="9024938" y="2965450"/>
          <p14:tracePt t="76821" x="9037638" y="2965450"/>
          <p14:tracePt t="76835" x="9050338" y="2965450"/>
          <p14:tracePt t="76837" x="9075738" y="2965450"/>
          <p14:tracePt t="76852" x="9112250" y="2965450"/>
          <p14:tracePt t="76869" x="9137650" y="2965450"/>
          <p14:tracePt t="76886" x="9150350" y="2965450"/>
          <p14:tracePt t="76886" x="9163050" y="2965450"/>
          <p14:tracePt t="76902" x="9175750" y="2965450"/>
          <p14:tracePt t="76919" x="9199563" y="2952750"/>
          <p14:tracePt t="76935" x="9212263" y="2952750"/>
          <p14:tracePt t="76952" x="9237663" y="2941638"/>
          <p14:tracePt t="76952" x="9263063" y="2941638"/>
          <p14:tracePt t="76968" x="9288463" y="2941638"/>
          <p14:tracePt t="76986" x="9301163" y="2941638"/>
          <p14:tracePt t="76987" x="9324975" y="2928938"/>
          <p14:tracePt t="77003" x="9337675" y="2928938"/>
          <p14:tracePt t="77038" x="9350375" y="2928938"/>
          <p14:tracePt t="77118" x="9363075" y="2928938"/>
          <p14:tracePt t="77805" x="9350375" y="2928938"/>
          <p14:tracePt t="77820" x="9337675" y="2928938"/>
          <p14:tracePt t="77826" x="9324975" y="2928938"/>
          <p14:tracePt t="77835" x="9312275" y="2928938"/>
          <p14:tracePt t="77852" x="9301163" y="2928938"/>
          <p14:tracePt t="77869" x="9263063" y="2928938"/>
          <p14:tracePt t="77870" x="9237663" y="2928938"/>
          <p14:tracePt t="77885" x="9175750" y="2928938"/>
          <p14:tracePt t="77901" x="9112250" y="2928938"/>
          <p14:tracePt t="77919" x="9063038" y="2928938"/>
          <p14:tracePt t="77920" x="9050338" y="2928938"/>
          <p14:tracePt t="77936" x="9037638" y="2928938"/>
          <p14:tracePt t="77952" x="9024938" y="2928938"/>
          <p14:tracePt t="78246" x="9050338" y="2928938"/>
          <p14:tracePt t="78253" x="9075738" y="2928938"/>
          <p14:tracePt t="78267" x="9099550" y="2928938"/>
          <p14:tracePt t="78274" x="9112250" y="2916238"/>
          <p14:tracePt t="78285" x="9124950" y="2916238"/>
          <p14:tracePt t="78302" x="9163050" y="2916238"/>
          <p14:tracePt t="78304" x="9175750" y="2903538"/>
          <p14:tracePt t="78318" x="9188450" y="2903538"/>
          <p14:tracePt t="78320" x="9199563" y="2903538"/>
          <p14:tracePt t="78335" x="9237663" y="2903538"/>
          <p14:tracePt t="78352" x="9263063" y="2890838"/>
          <p14:tracePt t="78369" x="9288463" y="2890838"/>
          <p14:tracePt t="78370" x="9301163" y="2890838"/>
          <p14:tracePt t="78385" x="9324975" y="2890838"/>
          <p14:tracePt t="78402" x="9337675" y="2890838"/>
          <p14:tracePt t="78419" x="9363075" y="2890838"/>
          <p14:tracePt t="78420" x="9375775" y="2878138"/>
          <p14:tracePt t="78435" x="9388475" y="2878138"/>
          <p14:tracePt t="78452" x="9413875" y="2878138"/>
          <p14:tracePt t="78469" x="9424988" y="2878138"/>
          <p14:tracePt t="78470" x="9437688" y="2878138"/>
          <p14:tracePt t="78486" x="9463088" y="2878138"/>
          <p14:tracePt t="78502" x="9475788" y="2878138"/>
          <p14:tracePt t="78550" x="9488488" y="2878138"/>
          <p14:tracePt t="78586" x="9501188" y="2878138"/>
          <p14:tracePt t="81732" x="9488488" y="2903538"/>
          <p14:tracePt t="81747" x="9475788" y="2916238"/>
          <p14:tracePt t="81761" x="9450388" y="2928938"/>
          <p14:tracePt t="81769" x="9450388" y="2941638"/>
          <p14:tracePt t="81785" x="9437688" y="2952750"/>
          <p14:tracePt t="81804" x="9437688" y="2965450"/>
          <p14:tracePt t="81819" x="9437688" y="2978150"/>
          <p14:tracePt t="81835" x="9424988" y="2978150"/>
          <p14:tracePt t="81855" x="9424988" y="2990850"/>
          <p14:tracePt t="81906" x="9413875" y="2990850"/>
          <p14:tracePt t="81920" x="9401175" y="3003550"/>
          <p14:tracePt t="81927" x="9375775" y="3028950"/>
          <p14:tracePt t="81936" x="9350375" y="3041650"/>
          <p14:tracePt t="81952" x="9324975" y="3065463"/>
          <p14:tracePt t="81969" x="9312275" y="3078163"/>
          <p14:tracePt t="81971" x="9275763" y="3090863"/>
          <p14:tracePt t="81985" x="9199563" y="3128963"/>
          <p14:tracePt t="81986" x="9163050" y="3165475"/>
          <p14:tracePt t="82001" x="9137650" y="3178175"/>
          <p14:tracePt t="82018" x="9075738" y="3216275"/>
          <p14:tracePt t="82036" x="8963025" y="3290888"/>
          <p14:tracePt t="82051" x="8837613" y="3341688"/>
          <p14:tracePt t="82069" x="8674100" y="3403600"/>
          <p14:tracePt t="82085" x="8548688" y="3454400"/>
          <p14:tracePt t="82086" x="8486775" y="3490913"/>
          <p14:tracePt t="82102" x="8448675" y="3503613"/>
          <p14:tracePt t="82103" x="8361363" y="3554413"/>
          <p14:tracePt t="82119" x="8148638" y="3654425"/>
          <p14:tracePt t="82135" x="7961313" y="3754438"/>
          <p14:tracePt t="82152" x="7823200" y="3829050"/>
          <p14:tracePt t="82153" x="7785100" y="3879850"/>
          <p14:tracePt t="82168" x="7673975" y="3941763"/>
          <p14:tracePt t="82185" x="7535863" y="4029075"/>
          <p14:tracePt t="82202" x="7410450" y="4117975"/>
          <p14:tracePt t="82203" x="7372350" y="4129088"/>
          <p14:tracePt t="82218" x="7310438" y="4192588"/>
          <p14:tracePt t="82235" x="7259638" y="4230688"/>
          <p14:tracePt t="82252" x="7223125" y="4279900"/>
          <p14:tracePt t="82254" x="7197725" y="4292600"/>
          <p14:tracePt t="82268" x="7172325" y="4330700"/>
          <p14:tracePt t="82286" x="7159625" y="4379913"/>
          <p14:tracePt t="82302" x="7123113" y="4418013"/>
          <p14:tracePt t="82304" x="7110413" y="4443413"/>
          <p14:tracePt t="82319" x="7097713" y="4467225"/>
          <p14:tracePt t="82320" x="7072313" y="4492625"/>
          <p14:tracePt t="82335" x="7034213" y="4543425"/>
          <p14:tracePt t="82352" x="6985000" y="4605338"/>
          <p14:tracePt t="82368" x="6897688" y="4705350"/>
          <p14:tracePt t="82369" x="6872288" y="4743450"/>
          <p14:tracePt t="82385" x="6821488" y="4818063"/>
          <p14:tracePt t="82402" x="6784975" y="4892675"/>
          <p14:tracePt t="82419" x="6759575" y="4943475"/>
          <p14:tracePt t="82435" x="6734175" y="4968875"/>
          <p14:tracePt t="82452" x="6721475" y="4981575"/>
          <p14:tracePt t="82469" x="6708775" y="4992688"/>
          <p14:tracePt t="82470" x="6708775" y="5005388"/>
          <p14:tracePt t="82485" x="6696075" y="5030788"/>
          <p14:tracePt t="82486" x="6684963" y="5043488"/>
          <p14:tracePt t="82502" x="6684963" y="5056188"/>
          <p14:tracePt t="82518" x="6684963" y="5068888"/>
          <p14:tracePt t="82536" x="6684963" y="5081588"/>
          <p14:tracePt t="82571" x="6684963" y="5092700"/>
          <p14:tracePt t="82592" x="6672263" y="5092700"/>
          <p14:tracePt t="82636" x="6659563" y="5105400"/>
          <p14:tracePt t="82643" x="6646863" y="5130800"/>
          <p14:tracePt t="82658" x="6634163" y="5143500"/>
          <p14:tracePt t="82669" x="6621463" y="5156200"/>
          <p14:tracePt t="82687" x="6584950" y="5268913"/>
          <p14:tracePt t="82702" x="6572250" y="5268913"/>
          <p14:tracePt t="82703" x="6559550" y="5281613"/>
          <p14:tracePt t="82718" x="6559550" y="5305425"/>
          <p14:tracePt t="82735" x="6559550" y="5318125"/>
          <p14:tracePt t="82752" x="6546850" y="5343525"/>
          <p14:tracePt t="82753" x="6534150" y="5343525"/>
          <p14:tracePt t="82768" x="6521450" y="5356225"/>
          <p14:tracePt t="82785" x="6496050" y="5407025"/>
          <p14:tracePt t="82802" x="6472238" y="5430838"/>
          <p14:tracePt t="82818" x="6459538" y="5456238"/>
          <p14:tracePt t="82836" x="6446838" y="5468938"/>
          <p14:tracePt t="82852" x="6434138" y="5481638"/>
          <p14:tracePt t="82868" x="6421438" y="5481638"/>
          <p14:tracePt t="82885" x="6408738" y="5494338"/>
          <p14:tracePt t="82954" x="6408738" y="5507038"/>
          <p14:tracePt t="82962" x="6396038" y="5507038"/>
          <p14:tracePt t="83027" x="6396038" y="5518150"/>
          <p14:tracePt t="83034" x="6383338" y="5530850"/>
          <p14:tracePt t="83041" x="6370638" y="5530850"/>
          <p14:tracePt t="83052" x="6346825" y="5543550"/>
          <p14:tracePt t="83068" x="6283325" y="5581650"/>
          <p14:tracePt t="83070" x="6246813" y="5607050"/>
          <p14:tracePt t="83085" x="6208713" y="5630863"/>
          <p14:tracePt t="83085" x="6170613" y="5656263"/>
          <p14:tracePt t="83101" x="5995988" y="5707063"/>
          <p14:tracePt t="83118" x="5795963" y="5768975"/>
          <p14:tracePt t="83135" x="5683250" y="5768975"/>
          <p14:tracePt t="83136" x="5632450" y="5768975"/>
          <p14:tracePt t="83152" x="5570538" y="5768975"/>
          <p14:tracePt t="83168" x="5495925" y="5781675"/>
          <p14:tracePt t="83185" x="5370513" y="5781675"/>
          <p14:tracePt t="83186" x="5319713" y="5781675"/>
          <p14:tracePt t="83202" x="5257800" y="5781675"/>
          <p14:tracePt t="83218" x="5194300" y="5781675"/>
          <p14:tracePt t="83235" x="5132388" y="5781675"/>
          <p14:tracePt t="83251" x="5119688" y="5781675"/>
          <p14:tracePt t="83268" x="5094288" y="5781675"/>
          <p14:tracePt t="83287" x="5081588" y="5781675"/>
          <p14:tracePt t="83323" x="5068888" y="5781675"/>
          <p14:tracePt t="95084" x="5094288" y="5781675"/>
          <p14:tracePt t="95091" x="5181600" y="5756275"/>
          <p14:tracePt t="95101" x="5307013" y="5743575"/>
          <p14:tracePt t="95118" x="5570538" y="5707063"/>
          <p14:tracePt t="95120" x="5657850" y="5707063"/>
          <p14:tracePt t="95134" x="5745163" y="5694363"/>
          <p14:tracePt t="95136" x="5857875" y="5668963"/>
          <p14:tracePt t="95151" x="6146800" y="5643563"/>
          <p14:tracePt t="95168" x="6383338" y="5630863"/>
          <p14:tracePt t="95184" x="6534150" y="5630863"/>
          <p14:tracePt t="95185" x="6646863" y="5630863"/>
          <p14:tracePt t="95202" x="6821488" y="5630863"/>
          <p14:tracePt t="95218" x="6934200" y="5630863"/>
          <p14:tracePt t="95235" x="6997700" y="5630863"/>
          <p14:tracePt t="95235" x="7010400" y="5630863"/>
          <p14:tracePt t="95251" x="7046913" y="5630863"/>
          <p14:tracePt t="95268" x="7059613" y="5630863"/>
          <p14:tracePt t="95293" x="7072313" y="5630863"/>
          <p14:tracePt t="95366" x="7010400" y="5630863"/>
          <p14:tracePt t="95373" x="6972300" y="5630863"/>
          <p14:tracePt t="95385" x="6910388" y="5630863"/>
          <p14:tracePt t="95764" x="6872288" y="5707063"/>
          <p14:tracePt t="95770" x="6846888" y="5794375"/>
          <p14:tracePt t="95777" x="6808788" y="5919788"/>
          <p14:tracePt t="95785" x="6772275" y="5994400"/>
          <p14:tracePt t="95801" x="6734175" y="6132513"/>
          <p14:tracePt t="95818" x="6721475" y="6207125"/>
          <p14:tracePt t="95835" x="6696075" y="6269038"/>
          <p14:tracePt t="95836" x="6684963" y="6294438"/>
          <p14:tracePt t="95851" x="6684963" y="6332538"/>
          <p14:tracePt t="95868" x="6684963" y="6345238"/>
          <p14:tracePt t="95885" x="6672263" y="6370638"/>
          <p14:tracePt t="95901" x="6672263" y="6381750"/>
          <p14:tracePt t="95902" x="6672263" y="6407150"/>
          <p14:tracePt t="95918" x="6672263" y="6445250"/>
          <p14:tracePt t="95935" x="6696075" y="6507163"/>
          <p14:tracePt t="95937" x="6708775" y="6532563"/>
          <p14:tracePt t="95952" x="6721475" y="6557963"/>
          <p14:tracePt t="95952" x="6734175" y="6583363"/>
          <p14:tracePt t="95968" x="6784975" y="6645275"/>
          <p14:tracePt t="95984" x="6846888" y="6696075"/>
          <p14:tracePt t="96001" x="6897688" y="6732588"/>
          <p14:tracePt t="96002" x="6934200" y="6732588"/>
          <p14:tracePt t="96018" x="6997700" y="6757988"/>
          <p14:tracePt t="96035" x="7072313" y="6757988"/>
          <p14:tracePt t="96052" x="7097713" y="6757988"/>
          <p14:tracePt t="96068" x="7159625" y="6770688"/>
          <p14:tracePt t="96086" x="7223125" y="6783388"/>
          <p14:tracePt t="96102" x="7272338" y="6783388"/>
          <p14:tracePt t="96103" x="7323138" y="6796088"/>
          <p14:tracePt t="96118" x="7335838" y="6796088"/>
          <p14:tracePt t="96119" x="7348538" y="6796088"/>
          <p14:tracePt t="96135" x="7423150" y="6796088"/>
          <p14:tracePt t="96152" x="7485063" y="6796088"/>
          <p14:tracePt t="96154" x="7523163" y="6796088"/>
          <p14:tracePt t="96168" x="7548563" y="6796088"/>
          <p14:tracePt t="96169" x="7572375" y="6783388"/>
          <p14:tracePt t="96184" x="7623175" y="6770688"/>
          <p14:tracePt t="96201" x="7673975" y="6757988"/>
          <p14:tracePt t="96218" x="7735888" y="6745288"/>
          <p14:tracePt t="96220" x="7748588" y="6745288"/>
          <p14:tracePt t="96235" x="7785100" y="6732588"/>
          <p14:tracePt t="96236" x="7797800" y="6732588"/>
          <p14:tracePt t="96251" x="7823200" y="6732588"/>
          <p14:tracePt t="96268" x="7886700" y="6732588"/>
          <p14:tracePt t="96269" x="7910513" y="6719888"/>
          <p14:tracePt t="96284" x="7923213" y="6707188"/>
          <p14:tracePt t="96286" x="7986713" y="6707188"/>
          <p14:tracePt t="96301" x="8048625" y="6683375"/>
          <p14:tracePt t="96319" x="8123238" y="6657975"/>
          <p14:tracePt t="96320" x="8161338" y="6657975"/>
          <p14:tracePt t="96334" x="8235950" y="6632575"/>
          <p14:tracePt t="96336" x="8312150" y="6607175"/>
          <p14:tracePt t="96351" x="8474075" y="6532563"/>
          <p14:tracePt t="96368" x="8612188" y="6483350"/>
          <p14:tracePt t="96385" x="8712200" y="6432550"/>
          <p14:tracePt t="96385" x="8750300" y="6432550"/>
          <p14:tracePt t="96401" x="8812213" y="6381750"/>
          <p14:tracePt t="96418" x="8899525" y="6319838"/>
          <p14:tracePt t="96435" x="9012238" y="6257925"/>
          <p14:tracePt t="96451" x="9075738" y="6194425"/>
          <p14:tracePt t="96452" x="9112250" y="6157913"/>
          <p14:tracePt t="96468" x="9199563" y="6069013"/>
          <p14:tracePt t="96485" x="9250363" y="5981700"/>
          <p14:tracePt t="96487" x="9288463" y="5945188"/>
          <p14:tracePt t="96501" x="9301163" y="5907088"/>
          <p14:tracePt t="96502" x="9324975" y="5868988"/>
          <p14:tracePt t="96518" x="9350375" y="5807075"/>
          <p14:tracePt t="96534" x="9401175" y="5719763"/>
          <p14:tracePt t="96552" x="9424988" y="5668963"/>
          <p14:tracePt t="96552" x="9424988" y="5656263"/>
          <p14:tracePt t="96568" x="9463088" y="5594350"/>
          <p14:tracePt t="96584" x="9501188" y="5518150"/>
          <p14:tracePt t="96601" x="9513888" y="5418138"/>
          <p14:tracePt t="96618" x="9537700" y="5330825"/>
          <p14:tracePt t="96618" x="9537700" y="5305425"/>
          <p14:tracePt t="96634" x="9550400" y="5218113"/>
          <p14:tracePt t="96651" x="9550400" y="5156200"/>
          <p14:tracePt t="96653" x="9550400" y="5118100"/>
          <p14:tracePt t="96668" x="9550400" y="5056188"/>
          <p14:tracePt t="96669" x="9550400" y="5005388"/>
          <p14:tracePt t="96685" x="9550400" y="4856163"/>
          <p14:tracePt t="96701" x="9550400" y="4756150"/>
          <p14:tracePt t="96718" x="9550400" y="4667250"/>
          <p14:tracePt t="96719" x="9550400" y="4643438"/>
          <p14:tracePt t="96734" x="9550400" y="4579938"/>
          <p14:tracePt t="96751" x="9550400" y="4554538"/>
          <p14:tracePt t="96768" x="9550400" y="4518025"/>
          <p14:tracePt t="96784" x="9550400" y="4492625"/>
          <p14:tracePt t="96801" x="9550400" y="4454525"/>
          <p14:tracePt t="96818" x="9537700" y="4392613"/>
          <p14:tracePt t="96819" x="9525000" y="4330700"/>
          <p14:tracePt t="96834" x="9501188" y="4279900"/>
          <p14:tracePt t="96835" x="9501188" y="4254500"/>
          <p14:tracePt t="96851" x="9450388" y="4179888"/>
          <p14:tracePt t="96868" x="9424988" y="4117975"/>
          <p14:tracePt t="96870" x="9413875" y="4105275"/>
          <p14:tracePt t="96884" x="9375775" y="4079875"/>
          <p14:tracePt t="96885" x="9363075" y="4041775"/>
          <p14:tracePt t="96901" x="9301163" y="3992563"/>
          <p14:tracePt t="96918" x="9237663" y="3941763"/>
          <p14:tracePt t="96934" x="9150350" y="3892550"/>
          <p14:tracePt t="96951" x="9050338" y="3854450"/>
          <p14:tracePt t="96968" x="8975725" y="3829050"/>
          <p14:tracePt t="96985" x="8886825" y="3803650"/>
          <p14:tracePt t="96986" x="8863013" y="3792538"/>
          <p14:tracePt t="97001" x="8812213" y="3779838"/>
          <p14:tracePt t="97002" x="8750300" y="3779838"/>
          <p14:tracePt t="97018" x="8650288" y="3779838"/>
          <p14:tracePt t="97035" x="8561388" y="3779838"/>
          <p14:tracePt t="97037" x="8537575" y="3779838"/>
          <p14:tracePt t="97051" x="8512175" y="3779838"/>
          <p14:tracePt t="97052" x="8474075" y="3779838"/>
          <p14:tracePt t="97068" x="8435975" y="3779838"/>
          <p14:tracePt t="97085" x="8374063" y="3803650"/>
          <p14:tracePt t="97102" x="8312150" y="3816350"/>
          <p14:tracePt t="97103" x="8286750" y="3829050"/>
          <p14:tracePt t="97118" x="8186738" y="3879850"/>
          <p14:tracePt t="97135" x="8099425" y="3916363"/>
          <p14:tracePt t="97151" x="8048625" y="3967163"/>
          <p14:tracePt t="97152" x="8010525" y="3967163"/>
          <p14:tracePt t="97167" x="7974013" y="3992563"/>
          <p14:tracePt t="97168" x="7961313" y="4005263"/>
          <p14:tracePt t="97184" x="7886700" y="4054475"/>
          <p14:tracePt t="97201" x="7823200" y="4192588"/>
          <p14:tracePt t="97202" x="7785100" y="4254500"/>
          <p14:tracePt t="97218" x="7761288" y="4341813"/>
          <p14:tracePt t="97219" x="7735888" y="4418013"/>
          <p14:tracePt t="97234" x="7697788" y="4492625"/>
          <p14:tracePt t="97251" x="7661275" y="4579938"/>
          <p14:tracePt t="97268" x="7635875" y="4656138"/>
          <p14:tracePt t="97269" x="7635875" y="4692650"/>
          <p14:tracePt t="97284" x="7635875" y="4768850"/>
          <p14:tracePt t="97301" x="7635875" y="4843463"/>
          <p14:tracePt t="97319" x="7635875" y="4930775"/>
          <p14:tracePt t="97320" x="7635875" y="4956175"/>
          <p14:tracePt t="97335" x="7635875" y="5030788"/>
          <p14:tracePt t="97351" x="7635875" y="5081588"/>
          <p14:tracePt t="97369" x="7648575" y="5156200"/>
          <p14:tracePt t="97384" x="7661275" y="5181600"/>
          <p14:tracePt t="97386" x="7661275" y="5205413"/>
          <p14:tracePt t="97401" x="7673975" y="5243513"/>
          <p14:tracePt t="97419" x="7685088" y="5268913"/>
          <p14:tracePt t="97420" x="7685088" y="5294313"/>
          <p14:tracePt t="97435" x="7697788" y="5305425"/>
          <p14:tracePt t="97451" x="7710488" y="5343525"/>
          <p14:tracePt t="97468" x="7735888" y="5368925"/>
          <p14:tracePt t="97485" x="7761288" y="5407025"/>
          <p14:tracePt t="97485" x="7785100" y="5418138"/>
          <p14:tracePt t="97501" x="7861300" y="5481638"/>
          <p14:tracePt t="97518" x="7923213" y="5507038"/>
          <p14:tracePt t="97534" x="8023225" y="5530850"/>
          <p14:tracePt t="97536" x="8074025" y="5556250"/>
          <p14:tracePt t="97551" x="8123238" y="5556250"/>
          <p14:tracePt t="97568" x="8186738" y="5556250"/>
          <p14:tracePt t="97585" x="8235950" y="5556250"/>
          <p14:tracePt t="97586" x="8286750" y="5556250"/>
          <p14:tracePt t="97601" x="8312150" y="5556250"/>
          <p14:tracePt t="97602" x="8348663" y="5556250"/>
          <p14:tracePt t="97618" x="8399463" y="5556250"/>
          <p14:tracePt t="97634" x="8461375" y="5556250"/>
          <p14:tracePt t="97651" x="8499475" y="5556250"/>
          <p14:tracePt t="97652" x="8537575" y="5556250"/>
          <p14:tracePt t="97668" x="8561388" y="5556250"/>
          <p14:tracePt t="97684" x="8624888" y="5556250"/>
          <p14:tracePt t="97702" x="8674100" y="5556250"/>
          <p14:tracePt t="97717" x="8712200" y="5556250"/>
          <p14:tracePt t="97734" x="8750300" y="5556250"/>
          <p14:tracePt t="97751" x="8812213" y="5530850"/>
          <p14:tracePt t="97752" x="8850313" y="5530850"/>
          <p14:tracePt t="97767" x="8899525" y="5518150"/>
          <p14:tracePt t="97768" x="8950325" y="5494338"/>
          <p14:tracePt t="97784" x="9012238" y="5481638"/>
          <p14:tracePt t="97801" x="9063038" y="5443538"/>
          <p14:tracePt t="97818" x="9099550" y="5430838"/>
          <p14:tracePt t="97819" x="9112250" y="5418138"/>
          <p14:tracePt t="97835" x="9137650" y="5407025"/>
          <p14:tracePt t="97851" x="9163050" y="5394325"/>
          <p14:tracePt t="97868" x="9188450" y="5368925"/>
          <p14:tracePt t="97884" x="9212263" y="5343525"/>
          <p14:tracePt t="97901" x="9237663" y="5318125"/>
          <p14:tracePt t="97918" x="9275763" y="5268913"/>
          <p14:tracePt t="97934" x="9288463" y="5256213"/>
          <p14:tracePt t="97951" x="9301163" y="5243513"/>
          <p14:tracePt t="97968" x="9324975" y="5205413"/>
          <p14:tracePt t="97970" x="9337675" y="5205413"/>
          <p14:tracePt t="97985" x="9363075" y="5181600"/>
          <p14:tracePt t="98002" x="9413875" y="5143500"/>
          <p14:tracePt t="98018" x="9424988" y="5105400"/>
          <p14:tracePt t="98035" x="9437688" y="5092700"/>
          <p14:tracePt t="98056" x="9437688" y="5081588"/>
          <p14:tracePt t="98069" x="9450388" y="5056188"/>
          <p14:tracePt t="98085" x="9501188" y="4992688"/>
          <p14:tracePt t="98101" x="9501188" y="4981575"/>
          <p14:tracePt t="98136" x="9501188" y="4968875"/>
          <p14:tracePt t="98172" x="9501188" y="4956175"/>
          <p14:tracePt t="98179" x="9513888" y="4930775"/>
          <p14:tracePt t="98186" x="9550400" y="4818063"/>
          <p14:tracePt t="98201" x="9563100" y="4768850"/>
          <p14:tracePt t="98202" x="9563100" y="4756150"/>
          <p14:tracePt t="98218" x="9563100" y="4692650"/>
          <p14:tracePt t="98235" x="9563100" y="4630738"/>
          <p14:tracePt t="98251" x="9550400" y="4592638"/>
          <p14:tracePt t="98268" x="9550400" y="4579938"/>
          <p14:tracePt t="98295" x="9550400" y="4567238"/>
          <p14:tracePt t="98302" x="9537700" y="4567238"/>
          <p14:tracePt t="98318" x="9525000" y="4543425"/>
          <p14:tracePt t="98334" x="9488488" y="4492625"/>
          <p14:tracePt t="98351" x="9450388" y="4405313"/>
          <p14:tracePt t="98353" x="9437688" y="4367213"/>
          <p14:tracePt t="98368" x="9413875" y="4341813"/>
          <p14:tracePt t="98369" x="9401175" y="4330700"/>
          <p14:tracePt t="98384" x="9375775" y="4279900"/>
          <p14:tracePt t="98402" x="9350375" y="4254500"/>
          <p14:tracePt t="98403" x="9350375" y="4241800"/>
          <p14:tracePt t="98418" x="9337675" y="4241800"/>
          <p14:tracePt t="98419" x="9337675" y="4230688"/>
          <p14:tracePt t="98434" x="9301163" y="4192588"/>
          <p14:tracePt t="98451" x="9250363" y="4129088"/>
          <p14:tracePt t="98468" x="9150350" y="4041775"/>
          <p14:tracePt t="98469" x="9124950" y="4005263"/>
          <p14:tracePt t="98484" x="9024938" y="3905250"/>
          <p14:tracePt t="98501" x="8850313" y="3803650"/>
          <p14:tracePt t="98518" x="8774113" y="3741738"/>
          <p14:tracePt t="98520" x="8712200" y="3729038"/>
          <p14:tracePt t="98534" x="8624888" y="3692525"/>
          <p14:tracePt t="98535" x="8548688" y="3679825"/>
          <p14:tracePt t="98551" x="8348663" y="3616325"/>
          <p14:tracePt t="98568" x="8223250" y="3616325"/>
          <p14:tracePt t="98570" x="8186738" y="3616325"/>
          <p14:tracePt t="98584" x="8148638" y="3616325"/>
          <p14:tracePt t="98586" x="8123238" y="3616325"/>
          <p14:tracePt t="98602" x="8061325" y="3641725"/>
          <p14:tracePt t="98618" x="7961313" y="3654425"/>
          <p14:tracePt t="98635" x="7923213" y="3679825"/>
          <p14:tracePt t="98636" x="7897813" y="3679825"/>
          <p14:tracePt t="98651" x="7835900" y="3716338"/>
          <p14:tracePt t="98668" x="7761288" y="3779838"/>
          <p14:tracePt t="98685" x="7685088" y="3841750"/>
          <p14:tracePt t="98686" x="7635875" y="3892550"/>
          <p14:tracePt t="98701" x="7610475" y="3941763"/>
          <p14:tracePt t="98702" x="7572375" y="3967163"/>
          <p14:tracePt t="98718" x="7510463" y="4054475"/>
          <p14:tracePt t="98735" x="7448550" y="4117975"/>
          <p14:tracePt t="98737" x="7410450" y="4192588"/>
          <p14:tracePt t="98751" x="7397750" y="4217988"/>
          <p14:tracePt t="98752" x="7359650" y="4279900"/>
          <p14:tracePt t="98768" x="7297738" y="4418013"/>
          <p14:tracePt t="98784" x="7272338" y="4530725"/>
          <p14:tracePt t="98801" x="7246938" y="4605338"/>
          <p14:tracePt t="98802" x="7246938" y="4643438"/>
          <p14:tracePt t="98818" x="7235825" y="4730750"/>
          <p14:tracePt t="98834" x="7235825" y="4868863"/>
          <p14:tracePt t="98851" x="7259638" y="4992688"/>
          <p14:tracePt t="98852" x="7259638" y="5068888"/>
          <p14:tracePt t="98867" x="7285038" y="5194300"/>
          <p14:tracePt t="98885" x="7335838" y="5330825"/>
          <p14:tracePt t="98902" x="7410450" y="5607050"/>
          <p14:tracePt t="98918" x="7448550" y="5807075"/>
          <p14:tracePt t="98920" x="7459663" y="5868988"/>
          <p14:tracePt t="98934" x="7485063" y="6007100"/>
          <p14:tracePt t="98951" x="7510463" y="6094413"/>
          <p14:tracePt t="98968" x="7535863" y="6194425"/>
          <p14:tracePt t="98969" x="7548563" y="6245225"/>
          <p14:tracePt t="98984" x="7561263" y="6307138"/>
          <p14:tracePt t="99001" x="7597775" y="6370638"/>
          <p14:tracePt t="99018" x="7673975" y="6457950"/>
          <p14:tracePt t="99019" x="7748588" y="6494463"/>
          <p14:tracePt t="99034" x="7848600" y="6545263"/>
          <p14:tracePt t="99052" x="7910513" y="6583363"/>
          <p14:tracePt t="99068" x="7974013" y="6594475"/>
          <p14:tracePt t="99069" x="7999413" y="6607175"/>
          <p14:tracePt t="99084" x="8023225" y="6619875"/>
          <p14:tracePt t="99085" x="8048625" y="6619875"/>
          <p14:tracePt t="99102" x="8123238" y="6619875"/>
          <p14:tracePt t="99118" x="8235950" y="6619875"/>
          <p14:tracePt t="99120" x="8274050" y="6619875"/>
          <p14:tracePt t="99135" x="8324850" y="6619875"/>
          <p14:tracePt t="99136" x="8348663" y="6619875"/>
          <p14:tracePt t="99151" x="8435975" y="6619875"/>
          <p14:tracePt t="99168" x="8474075" y="6607175"/>
          <p14:tracePt t="99184" x="8537575" y="6594475"/>
          <p14:tracePt t="99185" x="8548688" y="6594475"/>
          <p14:tracePt t="99201" x="8599488" y="6594475"/>
          <p14:tracePt t="99219" x="8650288" y="6570663"/>
          <p14:tracePt t="99234" x="8712200" y="6557963"/>
          <p14:tracePt t="99235" x="8750300" y="6557963"/>
          <p14:tracePt t="99251" x="8824913" y="6519863"/>
          <p14:tracePt t="99268" x="8886825" y="6519863"/>
          <p14:tracePt t="99285" x="8924925" y="6507163"/>
          <p14:tracePt t="99286" x="8937625" y="6507163"/>
          <p14:tracePt t="99301" x="8963025" y="6507163"/>
          <p14:tracePt t="99302" x="8975725" y="6507163"/>
          <p14:tracePt t="99318" x="8986838" y="6507163"/>
          <p14:tracePt t="99359" x="8999538" y="6507163"/>
          <p14:tracePt t="99372" x="9024938" y="6507163"/>
          <p14:tracePt t="99380" x="9050338" y="6494463"/>
          <p14:tracePt t="99386" x="9063038" y="6494463"/>
          <p14:tracePt t="99401" x="9099550" y="6494463"/>
          <p14:tracePt t="99402" x="9137650" y="6494463"/>
          <p14:tracePt t="99417" x="9188450" y="6494463"/>
          <p14:tracePt t="99434" x="9250363" y="6494463"/>
          <p14:tracePt t="99451" x="9275763" y="6494463"/>
          <p14:tracePt t="99452" x="9288463" y="6494463"/>
          <p14:tracePt t="99468" x="9301163" y="6494463"/>
          <p14:tracePt t="99469" x="9312275" y="6494463"/>
          <p14:tracePt t="99511" x="9324975" y="6494463"/>
          <p14:tracePt t="99582" x="9337675" y="6494463"/>
          <p14:tracePt t="104696" x="9263063" y="6494463"/>
          <p14:tracePt t="104703" x="9175750" y="6494463"/>
          <p14:tracePt t="104711" x="9163050" y="6519863"/>
          <p14:tracePt t="104718" x="9150350" y="6519863"/>
          <p14:tracePt t="104734" x="9137650" y="6519863"/>
          <p14:tracePt t="104751" x="8863013" y="6583363"/>
          <p14:tracePt t="104768" x="8824913" y="6594475"/>
          <p14:tracePt t="104769" x="8812213" y="6594475"/>
          <p14:tracePt t="104784" x="8586788" y="6645275"/>
          <p14:tracePt t="104801" x="8524875" y="6657975"/>
          <p14:tracePt t="104817" x="8386763" y="6670675"/>
          <p14:tracePt t="104819" x="8312150" y="6683375"/>
          <p14:tracePt t="104834" x="8135938" y="6683375"/>
          <p14:tracePt t="104836" x="7999413" y="6696075"/>
          <p14:tracePt t="104851" x="7823200" y="6719888"/>
          <p14:tracePt t="104867" x="7510463" y="6745288"/>
          <p14:tracePt t="104885" x="7210425" y="6770688"/>
          <p14:tracePt t="104886" x="7123113" y="6770688"/>
          <p14:tracePt t="104901" x="6884988" y="6770688"/>
          <p14:tracePt t="104918" x="6584950" y="6770688"/>
          <p14:tracePt t="104935" x="6359525" y="6770688"/>
          <p14:tracePt t="104951" x="6196013" y="6770688"/>
          <p14:tracePt t="104968" x="5983288" y="6770688"/>
          <p14:tracePt t="104985" x="5883275" y="6770688"/>
          <p14:tracePt t="104986" x="5857875" y="6770688"/>
          <p14:tracePt t="105001" x="5832475" y="6770688"/>
          <p14:tracePt t="105001" x="5795963" y="6770688"/>
          <p14:tracePt t="105017" x="5719763" y="6770688"/>
          <p14:tracePt t="105034" x="5645150" y="6770688"/>
          <p14:tracePt t="105036" x="5607050" y="6770688"/>
          <p14:tracePt t="105051" x="5583238" y="6770688"/>
          <p14:tracePt t="105052" x="5545138" y="6757988"/>
          <p14:tracePt t="105067" x="5495925" y="6757988"/>
          <p14:tracePt t="105085" x="5483225" y="6757988"/>
          <p14:tracePt t="105086" x="5470525" y="6757988"/>
          <p14:tracePt t="105101" x="5457825" y="6757988"/>
          <p14:tracePt t="105117" x="5445125" y="6757988"/>
          <p14:tracePt t="105362" x="5457825" y="6696075"/>
          <p14:tracePt t="105370" x="5483225" y="6632575"/>
          <p14:tracePt t="105376" x="5495925" y="6594475"/>
          <p14:tracePt t="105385" x="5495925" y="6570663"/>
          <p14:tracePt t="105401" x="5495925" y="6557963"/>
          <p14:tracePt t="105420" x="5495925" y="6545263"/>
          <p14:tracePt t="105441" x="5495925" y="6532563"/>
          <p14:tracePt t="105470" x="5495925" y="6519863"/>
          <p14:tracePt t="105485" x="5507038" y="6519863"/>
          <p14:tracePt t="105500" x="5519738" y="6494463"/>
          <p14:tracePt t="105514" x="5532438" y="6483350"/>
          <p14:tracePt t="105528" x="5532438" y="6470650"/>
          <p14:tracePt t="105594" x="5532438" y="6457950"/>
          <p14:tracePt t="105630" x="5532438" y="6445250"/>
          <p14:tracePt t="105659" x="5545138" y="6432550"/>
          <p14:tracePt t="105666" x="5570538" y="6357938"/>
          <p14:tracePt t="105672" x="5570538" y="6332538"/>
          <p14:tracePt t="105684" x="5570538" y="6307138"/>
          <p14:tracePt t="105701" x="5570538" y="6219825"/>
          <p14:tracePt t="105702" x="5570538" y="6207125"/>
          <p14:tracePt t="105717" x="5570538" y="6169025"/>
          <p14:tracePt t="105734" x="5570538" y="6157913"/>
          <p14:tracePt t="105781" x="5570538" y="6145213"/>
          <p14:tracePt t="105854" x="5570538" y="6132513"/>
          <p14:tracePt t="106671" x="5783263" y="6032500"/>
          <p14:tracePt t="106678" x="5895975" y="5969000"/>
          <p14:tracePt t="106686" x="6483350" y="5507038"/>
          <p14:tracePt t="106701" x="6959600" y="5218113"/>
          <p14:tracePt t="106701" x="7097713" y="5118100"/>
          <p14:tracePt t="106717" x="8048625" y="4543425"/>
          <p14:tracePt t="106734" x="9363075" y="3703638"/>
          <p14:tracePt t="106736" x="9475788" y="3654425"/>
          <p14:tracePt t="106751" x="10113963" y="3228975"/>
          <p14:tracePt t="106768" x="11064875" y="2765425"/>
          <p14:tracePt t="106784" x="11403013" y="2678113"/>
          <p14:tracePt t="106801" x="11753850" y="2590800"/>
          <p14:tracePt t="106802" x="11979275" y="2540000"/>
          <p14:tracePt t="139178" x="11064875" y="3228975"/>
          <p14:tracePt t="139185" x="10764838" y="3228975"/>
          <p14:tracePt t="139199" x="9826625" y="3103563"/>
          <p14:tracePt t="139200" x="9237663" y="3028950"/>
          <p14:tracePt t="139216" x="7510463" y="2765425"/>
          <p14:tracePt t="139233" x="5619750" y="2552700"/>
          <p14:tracePt t="139251" x="3843338" y="2378075"/>
          <p14:tracePt t="139252" x="2967038" y="2214563"/>
          <p14:tracePt t="139266" x="1414463" y="1752600"/>
          <p14:tracePt t="139283" x="376238" y="13144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Biochemical basis of the disease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err="1"/>
              <a:t>Htt</a:t>
            </a:r>
            <a:r>
              <a:rPr lang="en-US" dirty="0"/>
              <a:t> is expressed in all mammalian cells especially in the brain and testes but the function in human is unclear.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The expanded CAG repeats are translated into an abnormally long polyglutamine tract close to the N-terminus of the </a:t>
            </a:r>
            <a:r>
              <a:rPr lang="en-US" dirty="0" err="1"/>
              <a:t>Htt</a:t>
            </a:r>
            <a:r>
              <a:rPr lang="en-US" dirty="0"/>
              <a:t> protein.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 The presence of the polyglutamine expansion causes the </a:t>
            </a:r>
            <a:r>
              <a:rPr lang="en-US" dirty="0" err="1"/>
              <a:t>mHtt</a:t>
            </a:r>
            <a:r>
              <a:rPr lang="en-US" dirty="0"/>
              <a:t> protein to misfold and form aggregates in neurons resulting in neurotoxicity characterized by the disease.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144D6FF-C90C-0B91-F1C0-8F14372641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22"/>
    </mc:Choice>
    <mc:Fallback xmlns="">
      <p:transition spd="slow" advTm="160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544" x="3544888" y="6108700"/>
          <p14:tracePt t="46127" x="2628900" y="6757988"/>
          <p14:tracePt t="46134" x="2667000" y="6683375"/>
          <p14:tracePt t="46152" x="2728913" y="6519863"/>
          <p14:tracePt t="46170" x="2879725" y="6232525"/>
          <p14:tracePt t="46184" x="2941638" y="6056313"/>
          <p14:tracePt t="46201" x="3016250" y="5907088"/>
          <p14:tracePt t="46218" x="3079750" y="5743575"/>
          <p14:tracePt t="46234" x="3192463" y="5507038"/>
          <p14:tracePt t="46251" x="3267075" y="5394325"/>
          <p14:tracePt t="46267" x="3292475" y="5305425"/>
          <p14:tracePt t="46284" x="3328988" y="5243513"/>
          <p14:tracePt t="46301" x="3341688" y="5205413"/>
          <p14:tracePt t="46317" x="3354388" y="5181600"/>
          <p14:tracePt t="46338" x="3354388" y="5168900"/>
          <p14:tracePt t="46369" x="3367088" y="5168900"/>
          <p14:tracePt t="46404" x="3367088" y="5156200"/>
          <p14:tracePt t="48427" x="3379788" y="5118100"/>
          <p14:tracePt t="48433" x="3392488" y="5092700"/>
          <p14:tracePt t="48440" x="3405188" y="5030788"/>
          <p14:tracePt t="48451" x="3405188" y="5005388"/>
          <p14:tracePt t="48467" x="3417888" y="4930775"/>
          <p14:tracePt t="48484" x="3429000" y="4868863"/>
          <p14:tracePt t="48501" x="3441700" y="4805363"/>
          <p14:tracePt t="48517" x="3454400" y="4743450"/>
          <p14:tracePt t="48534" x="3454400" y="4679950"/>
          <p14:tracePt t="48551" x="3454400" y="4667250"/>
          <p14:tracePt t="48568" x="3454400" y="4630738"/>
          <p14:tracePt t="48584" x="3454400" y="4605338"/>
          <p14:tracePt t="48585" x="3454400" y="4592638"/>
          <p14:tracePt t="48601" x="3454400" y="4579938"/>
          <p14:tracePt t="48620" x="3454400" y="4567238"/>
          <p14:tracePt t="48691" x="3454400" y="4554538"/>
          <p14:tracePt t="48756" x="3429000" y="4543425"/>
          <p14:tracePt t="48762" x="3417888" y="4543425"/>
          <p14:tracePt t="48769" x="3405188" y="4543425"/>
          <p14:tracePt t="48784" x="3379788" y="4543425"/>
          <p14:tracePt t="48801" x="3328988" y="4543425"/>
          <p14:tracePt t="48818" x="3292475" y="4543425"/>
          <p14:tracePt t="48834" x="3267075" y="4543425"/>
          <p14:tracePt t="48851" x="3254375" y="4543425"/>
          <p14:tracePt t="48868" x="3228975" y="4543425"/>
          <p14:tracePt t="48885" x="3216275" y="4543425"/>
          <p14:tracePt t="48901" x="3216275" y="4554538"/>
          <p14:tracePt t="48949" x="3205163" y="4567238"/>
          <p14:tracePt t="48984" x="3205163" y="4579938"/>
          <p14:tracePt t="49013" x="3205163" y="4592638"/>
          <p14:tracePt t="52544" x="3205163" y="4579938"/>
          <p14:tracePt t="52551" x="3216275" y="4579938"/>
          <p14:tracePt t="52557" x="3241675" y="4567238"/>
          <p14:tracePt t="52567" x="3254375" y="4543425"/>
          <p14:tracePt t="52584" x="3267075" y="4530725"/>
          <p14:tracePt t="52601" x="3292475" y="4518025"/>
          <p14:tracePt t="52602" x="3292475" y="4505325"/>
          <p14:tracePt t="52617" x="3328988" y="4467225"/>
          <p14:tracePt t="52634" x="3354388" y="4443413"/>
          <p14:tracePt t="52651" x="3392488" y="4418013"/>
          <p14:tracePt t="52668" x="3417888" y="4354513"/>
          <p14:tracePt t="52684" x="3441700" y="4318000"/>
          <p14:tracePt t="52701" x="3467100" y="4267200"/>
          <p14:tracePt t="52702" x="3479800" y="4241800"/>
          <p14:tracePt t="52717" x="3479800" y="4205288"/>
          <p14:tracePt t="52734" x="3492500" y="4179888"/>
          <p14:tracePt t="52751" x="3505200" y="4167188"/>
          <p14:tracePt t="52753" x="3505200" y="4154488"/>
          <p14:tracePt t="52768" x="3505200" y="4141788"/>
          <p14:tracePt t="52784" x="3505200" y="4117975"/>
          <p14:tracePt t="52802" x="3505200" y="4105275"/>
          <p14:tracePt t="52818" x="3505200" y="4092575"/>
          <p14:tracePt t="52834" x="3505200" y="4079875"/>
          <p14:tracePt t="52852" x="3505200" y="4067175"/>
          <p14:tracePt t="52868" x="3517900" y="4054475"/>
          <p14:tracePt t="52884" x="3517900" y="4041775"/>
          <p14:tracePt t="52901" x="3517900" y="4005263"/>
          <p14:tracePt t="52917" x="3517900" y="3954463"/>
          <p14:tracePt t="52934" x="3517900" y="3905250"/>
          <p14:tracePt t="52951" x="3517900" y="3854450"/>
          <p14:tracePt t="52967" x="3517900" y="3792538"/>
          <p14:tracePt t="52984" x="3517900" y="3779838"/>
          <p14:tracePt t="53001" x="3517900" y="3767138"/>
          <p14:tracePt t="53018" x="3517900" y="3754438"/>
          <p14:tracePt t="53034" x="3517900" y="3741738"/>
          <p14:tracePt t="53052" x="3517900" y="3729038"/>
          <p14:tracePt t="53108" x="3517900" y="3716338"/>
          <p14:tracePt t="53137" x="3505200" y="3716338"/>
          <p14:tracePt t="53144" x="3505200" y="3703638"/>
          <p14:tracePt t="53187" x="3492500" y="3703638"/>
          <p14:tracePt t="53230" x="3479800" y="3692525"/>
          <p14:tracePt t="53244" x="3467100" y="3692525"/>
          <p14:tracePt t="53258" x="3454400" y="3692525"/>
          <p14:tracePt t="53268" x="3441700" y="3692525"/>
          <p14:tracePt t="53284" x="3429000" y="3679825"/>
          <p14:tracePt t="53301" x="3417888" y="3679825"/>
          <p14:tracePt t="53302" x="3417888" y="3654425"/>
          <p14:tracePt t="53318" x="3379788" y="3654425"/>
          <p14:tracePt t="53334" x="3341688" y="3629025"/>
          <p14:tracePt t="53351" x="3328988" y="3629025"/>
          <p14:tracePt t="53352" x="3317875" y="3616325"/>
          <p14:tracePt t="53368" x="3305175" y="3616325"/>
          <p14:tracePt t="53384" x="3292475" y="3616325"/>
          <p14:tracePt t="53402" x="3279775" y="3616325"/>
          <p14:tracePt t="53437" x="3267075" y="3616325"/>
          <p14:tracePt t="53473" x="3254375" y="3616325"/>
          <p14:tracePt t="55589" x="3267075" y="3616325"/>
          <p14:tracePt t="55595" x="3279775" y="3616325"/>
          <p14:tracePt t="55602" x="3305175" y="3603625"/>
          <p14:tracePt t="55617" x="3341688" y="3603625"/>
          <p14:tracePt t="55634" x="3392488" y="3603625"/>
          <p14:tracePt t="55651" x="3417888" y="3603625"/>
          <p14:tracePt t="55667" x="3441700" y="3603625"/>
          <p14:tracePt t="55685" x="3454400" y="3603625"/>
          <p14:tracePt t="55701" x="3492500" y="3603625"/>
          <p14:tracePt t="55718" x="3517900" y="3603625"/>
          <p14:tracePt t="55734" x="3541713" y="3603625"/>
          <p14:tracePt t="55751" x="3567113" y="3603625"/>
          <p14:tracePt t="55767" x="3592513" y="3603625"/>
          <p14:tracePt t="55768" x="3605213" y="3603625"/>
          <p14:tracePt t="55784" x="3654425" y="3603625"/>
          <p14:tracePt t="55801" x="3679825" y="3616325"/>
          <p14:tracePt t="55817" x="3717925" y="3616325"/>
          <p14:tracePt t="55834" x="3756025" y="3616325"/>
          <p14:tracePt t="55850" x="3779838" y="3616325"/>
          <p14:tracePt t="55867" x="3805238" y="3629025"/>
          <p14:tracePt t="55884" x="3830638" y="3629025"/>
          <p14:tracePt t="55900" x="3843338" y="3641725"/>
          <p14:tracePt t="55917" x="3856038" y="3641725"/>
          <p14:tracePt t="55934" x="3879850" y="3641725"/>
          <p14:tracePt t="55951" x="3892550" y="3641725"/>
          <p14:tracePt t="55967" x="3917950" y="3654425"/>
          <p14:tracePt t="55984" x="3930650" y="3654425"/>
          <p14:tracePt t="56000" x="3943350" y="3654425"/>
          <p14:tracePt t="56017" x="3968750" y="3654425"/>
          <p14:tracePt t="56034" x="3979863" y="3679825"/>
          <p14:tracePt t="56051" x="4005263" y="3679825"/>
          <p14:tracePt t="56067" x="4030663" y="3679825"/>
          <p14:tracePt t="56084" x="4068763" y="3679825"/>
          <p14:tracePt t="56101" x="4105275" y="3679825"/>
          <p14:tracePt t="56117" x="4130675" y="3679825"/>
          <p14:tracePt t="56118" x="4143375" y="3679825"/>
          <p14:tracePt t="56134" x="4168775" y="3679825"/>
          <p14:tracePt t="56151" x="4192588" y="3679825"/>
          <p14:tracePt t="56168" x="4217988" y="3667125"/>
          <p14:tracePt t="56168" x="4230688" y="3667125"/>
          <p14:tracePt t="56184" x="4243388" y="3654425"/>
          <p14:tracePt t="56200" x="4268788" y="3629025"/>
          <p14:tracePt t="56218" x="4281488" y="3616325"/>
          <p14:tracePt t="56234" x="4294188" y="3603625"/>
          <p14:tracePt t="56251" x="4305300" y="3579813"/>
          <p14:tracePt t="56268" x="4318000" y="3554413"/>
          <p14:tracePt t="56269" x="4318000" y="3529013"/>
          <p14:tracePt t="56284" x="4343400" y="3503613"/>
          <p14:tracePt t="56301" x="4343400" y="3467100"/>
          <p14:tracePt t="56318" x="4343400" y="3416300"/>
          <p14:tracePt t="56334" x="4343400" y="3390900"/>
          <p14:tracePt t="56351" x="4343400" y="3354388"/>
          <p14:tracePt t="56367" x="4343400" y="3328988"/>
          <p14:tracePt t="56368" x="4330700" y="3303588"/>
          <p14:tracePt t="56384" x="4318000" y="3254375"/>
          <p14:tracePt t="56401" x="4281488" y="3216275"/>
          <p14:tracePt t="56417" x="4230688" y="3165475"/>
          <p14:tracePt t="56434" x="4192588" y="3128963"/>
          <p14:tracePt t="56451" x="4143375" y="3090863"/>
          <p14:tracePt t="56468" x="4105275" y="3078163"/>
          <p14:tracePt t="56469" x="4092575" y="3065463"/>
          <p14:tracePt t="56484" x="4043363" y="3054350"/>
          <p14:tracePt t="56500" x="4005263" y="3041650"/>
          <p14:tracePt t="56518" x="3968750" y="3041650"/>
          <p14:tracePt t="56534" x="3956050" y="3041650"/>
          <p14:tracePt t="56551" x="3943350" y="3028950"/>
          <p14:tracePt t="56568" x="3917950" y="3028950"/>
          <p14:tracePt t="56597" x="3905250" y="3028950"/>
          <p14:tracePt t="56611" x="3879850" y="3028950"/>
          <p14:tracePt t="56618" x="3867150" y="3028950"/>
          <p14:tracePt t="56634" x="3817938" y="3028950"/>
          <p14:tracePt t="56651" x="3767138" y="3028950"/>
          <p14:tracePt t="56668" x="3705225" y="3028950"/>
          <p14:tracePt t="56684" x="3692525" y="3028950"/>
          <p14:tracePt t="56701" x="3667125" y="3028950"/>
          <p14:tracePt t="56725" x="3654425" y="3028950"/>
          <p14:tracePt t="56734" x="3643313" y="3028950"/>
          <p14:tracePt t="56751" x="3605213" y="3041650"/>
          <p14:tracePt t="56768" x="3579813" y="3054350"/>
          <p14:tracePt t="56769" x="3541713" y="3065463"/>
          <p14:tracePt t="56784" x="3517900" y="3090863"/>
          <p14:tracePt t="56801" x="3467100" y="3116263"/>
          <p14:tracePt t="56818" x="3441700" y="3141663"/>
          <p14:tracePt t="56819" x="3429000" y="3165475"/>
          <p14:tracePt t="56834" x="3417888" y="3190875"/>
          <p14:tracePt t="56851" x="3392488" y="3203575"/>
          <p14:tracePt t="56868" x="3367088" y="3228975"/>
          <p14:tracePt t="56884" x="3354388" y="3241675"/>
          <p14:tracePt t="56900" x="3354388" y="3267075"/>
          <p14:tracePt t="56918" x="3354388" y="3278188"/>
          <p14:tracePt t="56934" x="3341688" y="3290888"/>
          <p14:tracePt t="56951" x="3328988" y="3316288"/>
          <p14:tracePt t="56967" x="3317875" y="3378200"/>
          <p14:tracePt t="56984" x="3292475" y="3454400"/>
          <p14:tracePt t="57000" x="3279775" y="3529013"/>
          <p14:tracePt t="57017" x="3279775" y="3579813"/>
          <p14:tracePt t="57034" x="3279775" y="3603625"/>
          <p14:tracePt t="57051" x="3279775" y="3629025"/>
          <p14:tracePt t="57068" x="3279775" y="3641725"/>
          <p14:tracePt t="57084" x="3279775" y="3654425"/>
          <p14:tracePt t="57101" x="3279775" y="3679825"/>
          <p14:tracePt t="57117" x="3279775" y="3692525"/>
          <p14:tracePt t="57119" x="3292475" y="3703638"/>
          <p14:tracePt t="57134" x="3317875" y="3716338"/>
          <p14:tracePt t="57150" x="3328988" y="3729038"/>
          <p14:tracePt t="57167" x="3328988" y="3754438"/>
          <p14:tracePt t="57184" x="3354388" y="3779838"/>
          <p14:tracePt t="57200" x="3392488" y="3779838"/>
          <p14:tracePt t="57217" x="3441700" y="3779838"/>
          <p14:tracePt t="57234" x="3517900" y="3779838"/>
          <p14:tracePt t="57251" x="3592513" y="3779838"/>
          <p14:tracePt t="57267" x="3630613" y="3754438"/>
          <p14:tracePt t="57284" x="3679825" y="3754438"/>
          <p14:tracePt t="57300" x="3705225" y="3754438"/>
          <p14:tracePt t="57317" x="3717925" y="3729038"/>
          <p14:tracePt t="57319" x="3743325" y="3729038"/>
          <p14:tracePt t="57334" x="3767138" y="3716338"/>
          <p14:tracePt t="57351" x="3792538" y="3703638"/>
          <p14:tracePt t="57367" x="3817938" y="3692525"/>
          <p14:tracePt t="57384" x="3867150" y="3692525"/>
          <p14:tracePt t="57400" x="3892550" y="3679825"/>
          <p14:tracePt t="57417" x="3917950" y="3667125"/>
          <p14:tracePt t="57434" x="3956050" y="3654425"/>
          <p14:tracePt t="57451" x="3968750" y="3641725"/>
          <p14:tracePt t="57467" x="3992563" y="3641725"/>
          <p14:tracePt t="57484" x="4005263" y="3641725"/>
          <p14:tracePt t="57504" x="4017963" y="3641725"/>
          <p14:tracePt t="57562" x="4030663" y="3641725"/>
          <p14:tracePt t="57598" x="4043363" y="3641725"/>
          <p14:tracePt t="57612" x="4043363" y="3629025"/>
          <p14:tracePt t="57626" x="4056063" y="3629025"/>
          <p14:tracePt t="57676" x="4068763" y="3629025"/>
          <p14:tracePt t="57748" x="4081463" y="3629025"/>
          <p14:tracePt t="60979" x="4056063" y="3629025"/>
          <p14:tracePt t="60986" x="4017963" y="3629025"/>
          <p14:tracePt t="61001" x="3930650" y="3629025"/>
          <p14:tracePt t="61017" x="3843338" y="3629025"/>
          <p14:tracePt t="61034" x="3767138" y="3641725"/>
          <p14:tracePt t="61050" x="3667125" y="3667125"/>
          <p14:tracePt t="61052" x="3630613" y="3667125"/>
          <p14:tracePt t="61067" x="3517900" y="3667125"/>
          <p14:tracePt t="61084" x="3379788" y="3667125"/>
          <p14:tracePt t="61101" x="3317875" y="3667125"/>
          <p14:tracePt t="61102" x="3279775" y="3667125"/>
          <p14:tracePt t="61117" x="3241675" y="3667125"/>
          <p14:tracePt t="61134" x="3192463" y="3667125"/>
          <p14:tracePt t="61151" x="3116263" y="3679825"/>
          <p14:tracePt t="61167" x="2954338" y="3679825"/>
          <p14:tracePt t="61184" x="2854325" y="3692525"/>
          <p14:tracePt t="61186" x="2803525" y="3692525"/>
          <p14:tracePt t="61201" x="2778125" y="3692525"/>
          <p14:tracePt t="61217" x="2703513" y="3692525"/>
          <p14:tracePt t="61234" x="2678113" y="3692525"/>
          <p14:tracePt t="61236" x="2667000" y="3692525"/>
          <p14:tracePt t="61251" x="2641600" y="3692525"/>
          <p14:tracePt t="61252" x="2603500" y="3692525"/>
          <p14:tracePt t="61267" x="2541588" y="3692525"/>
          <p14:tracePt t="61284" x="2490788" y="3692525"/>
          <p14:tracePt t="61300" x="2378075" y="3692525"/>
          <p14:tracePt t="61317" x="2316163" y="3692525"/>
          <p14:tracePt t="61333" x="2239963" y="3716338"/>
          <p14:tracePt t="61350" x="2216150" y="3729038"/>
          <p14:tracePt t="61367" x="2127250" y="3767138"/>
          <p14:tracePt t="61384" x="2065338" y="3803650"/>
          <p14:tracePt t="61401" x="1978025" y="3841750"/>
          <p14:tracePt t="61402" x="1914525" y="3879850"/>
          <p14:tracePt t="61417" x="1827213" y="3892550"/>
          <p14:tracePt t="61434" x="1778000" y="3905250"/>
          <p14:tracePt t="61436" x="1739900" y="3916363"/>
          <p14:tracePt t="61450" x="1727200" y="3916363"/>
          <p14:tracePt t="61467" x="1665288" y="3941763"/>
          <p14:tracePt t="61484" x="1639888" y="3954463"/>
          <p14:tracePt t="61486" x="1639888" y="3967163"/>
          <p14:tracePt t="61500" x="1614488" y="3967163"/>
          <p14:tracePt t="61518" x="1565275" y="4005263"/>
          <p14:tracePt t="61534" x="1514475" y="4079875"/>
          <p14:tracePt t="61551" x="1452563" y="4167188"/>
          <p14:tracePt t="61552" x="1439863" y="4205288"/>
          <p14:tracePt t="61567" x="1414463" y="4267200"/>
          <p14:tracePt t="61584" x="1414463" y="4305300"/>
          <p14:tracePt t="61601" x="1389063" y="4341813"/>
          <p14:tracePt t="61601" x="1389063" y="4354513"/>
          <p14:tracePt t="61617" x="1389063" y="4379913"/>
          <p14:tracePt t="61634" x="1389063" y="4392613"/>
          <p14:tracePt t="61650" x="1401763" y="4443413"/>
          <p14:tracePt t="61651" x="1401763" y="4454525"/>
          <p14:tracePt t="61667" x="1427163" y="4492625"/>
          <p14:tracePt t="61683" x="1465263" y="4543425"/>
          <p14:tracePt t="61700" x="1514475" y="4579938"/>
          <p14:tracePt t="61717" x="1589088" y="4618038"/>
          <p14:tracePt t="61734" x="1639888" y="4656138"/>
          <p14:tracePt t="61750" x="1752600" y="4656138"/>
          <p14:tracePt t="61767" x="1939925" y="4656138"/>
          <p14:tracePt t="61784" x="2014538" y="4656138"/>
          <p14:tracePt t="61786" x="2065338" y="4656138"/>
          <p14:tracePt t="61801" x="2139950" y="4656138"/>
          <p14:tracePt t="61817" x="2290763" y="4618038"/>
          <p14:tracePt t="61834" x="2365375" y="4592638"/>
          <p14:tracePt t="61850" x="2441575" y="4554538"/>
          <p14:tracePt t="61867" x="2503488" y="4530725"/>
          <p14:tracePt t="61884" x="2554288" y="4492625"/>
          <p14:tracePt t="61900" x="2590800" y="4454525"/>
          <p14:tracePt t="61917" x="2678113" y="4405313"/>
          <p14:tracePt t="61935" x="2728913" y="4379913"/>
          <p14:tracePt t="61936" x="2741613" y="4379913"/>
          <p14:tracePt t="61950" x="2754313" y="4367213"/>
          <p14:tracePt t="61967" x="2767013" y="4367213"/>
          <p14:tracePt t="61984" x="2778125" y="4367213"/>
          <p14:tracePt t="62008" x="2790825" y="4367213"/>
          <p14:tracePt t="62044" x="2803525" y="4367213"/>
          <p14:tracePt t="62695" x="2816225" y="4367213"/>
          <p14:tracePt t="63874" x="2828925" y="4367213"/>
          <p14:tracePt t="63887" x="2841625" y="4367213"/>
          <p14:tracePt t="63900" x="2854325" y="4367213"/>
          <p14:tracePt t="63917" x="2879725" y="4367213"/>
          <p14:tracePt t="63934" x="2928938" y="4367213"/>
          <p14:tracePt t="63950" x="2967038" y="4367213"/>
          <p14:tracePt t="63967" x="3016250" y="4341813"/>
          <p14:tracePt t="63968" x="3054350" y="4330700"/>
          <p14:tracePt t="63984" x="3103563" y="4292600"/>
          <p14:tracePt t="64000" x="3179763" y="4267200"/>
          <p14:tracePt t="64017" x="3216275" y="4254500"/>
          <p14:tracePt t="64033" x="3279775" y="4217988"/>
          <p14:tracePt t="64050" x="3317875" y="4205288"/>
          <p14:tracePt t="64066" x="3341688" y="4192588"/>
          <p14:tracePt t="64084" x="3379788" y="4179888"/>
          <p14:tracePt t="64100" x="3405188" y="4154488"/>
          <p14:tracePt t="64117" x="3429000" y="4129088"/>
          <p14:tracePt t="64118" x="3441700" y="4129088"/>
          <p14:tracePt t="64134" x="3467100" y="4105275"/>
          <p14:tracePt t="64151" x="3505200" y="4092575"/>
          <p14:tracePt t="64167" x="3530600" y="4079875"/>
          <p14:tracePt t="64168" x="3541713" y="4067175"/>
          <p14:tracePt t="64184" x="3554413" y="4041775"/>
          <p14:tracePt t="64201" x="3567113" y="4029075"/>
          <p14:tracePt t="64218" x="3579813" y="4029075"/>
          <p14:tracePt t="64234" x="3617913" y="4005263"/>
          <p14:tracePt t="64250" x="3630613" y="3992563"/>
          <p14:tracePt t="64267" x="3630613" y="3979863"/>
          <p14:tracePt t="64268" x="3654425" y="3954463"/>
          <p14:tracePt t="64284" x="3679825" y="3916363"/>
          <p14:tracePt t="64300" x="3705225" y="3892550"/>
          <p14:tracePt t="64317" x="3705225" y="3879850"/>
          <p14:tracePt t="64338" x="3717925" y="3867150"/>
          <p14:tracePt t="64403" x="3717925" y="3854450"/>
          <p14:tracePt t="64418" x="3717925" y="3841750"/>
          <p14:tracePt t="64424" x="3717925" y="3829050"/>
          <p14:tracePt t="64434" x="3717925" y="3816350"/>
          <p14:tracePt t="64451" x="3717925" y="3792538"/>
          <p14:tracePt t="64467" x="3717925" y="3779838"/>
          <p14:tracePt t="64484" x="3692525" y="3767138"/>
          <p14:tracePt t="64501" x="3679825" y="3741738"/>
          <p14:tracePt t="64503" x="3679825" y="3729038"/>
          <p14:tracePt t="64517" x="3667125" y="3716338"/>
          <p14:tracePt t="64534" x="3643313" y="3703638"/>
          <p14:tracePt t="64550" x="3617913" y="3692525"/>
          <p14:tracePt t="64553" x="3605213" y="3692525"/>
          <p14:tracePt t="64567" x="3592513" y="3692525"/>
          <p14:tracePt t="64584" x="3541713" y="3679825"/>
          <p14:tracePt t="64600" x="3530600" y="3679825"/>
          <p14:tracePt t="64617" x="3505200" y="3679825"/>
          <p14:tracePt t="64634" x="3492500" y="3667125"/>
          <p14:tracePt t="64651" x="3467100" y="3667125"/>
          <p14:tracePt t="64668" x="3454400" y="3667125"/>
          <p14:tracePt t="64725" x="3441700" y="3667125"/>
          <p14:tracePt t="64738" x="3429000" y="3667125"/>
          <p14:tracePt t="64745" x="3417888" y="3667125"/>
          <p14:tracePt t="64760" x="3405188" y="3667125"/>
          <p14:tracePt t="64768" x="3392488" y="3667125"/>
          <p14:tracePt t="64784" x="3379788" y="3667125"/>
          <p14:tracePt t="64839" x="3367088" y="3667125"/>
          <p14:tracePt t="65246" x="3379788" y="3667125"/>
          <p14:tracePt t="65260" x="3392488" y="3667125"/>
          <p14:tracePt t="65289" x="3405188" y="3667125"/>
          <p14:tracePt t="65317" x="3429000" y="3667125"/>
          <p14:tracePt t="65332" x="3441700" y="3667125"/>
          <p14:tracePt t="65360" x="3454400" y="3667125"/>
          <p14:tracePt t="65382" x="3467100" y="3667125"/>
          <p14:tracePt t="65389" x="3479800" y="3667125"/>
          <p14:tracePt t="65403" x="3492500" y="3667125"/>
          <p14:tracePt t="65417" x="3517900" y="3667125"/>
          <p14:tracePt t="65418" x="3530600" y="3667125"/>
          <p14:tracePt t="65434" x="3554413" y="3667125"/>
          <p14:tracePt t="65451" x="3579813" y="3667125"/>
          <p14:tracePt t="65467" x="3592513" y="3667125"/>
          <p14:tracePt t="65468" x="3605213" y="3667125"/>
          <p14:tracePt t="65483" x="3617913" y="3667125"/>
          <p14:tracePt t="65500" x="3643313" y="3667125"/>
          <p14:tracePt t="65518" x="3692525" y="3667125"/>
          <p14:tracePt t="65534" x="3705225" y="3667125"/>
          <p14:tracePt t="65551" x="3743325" y="3667125"/>
          <p14:tracePt t="65568" x="3756025" y="3667125"/>
          <p14:tracePt t="65568" x="3767138" y="3667125"/>
          <p14:tracePt t="65584" x="3779838" y="3667125"/>
          <p14:tracePt t="65600" x="3805238" y="3667125"/>
          <p14:tracePt t="65618" x="3830638" y="3667125"/>
          <p14:tracePt t="65633" x="3843338" y="3667125"/>
          <p14:tracePt t="65650" x="3856038" y="3667125"/>
          <p14:tracePt t="65668" x="3879850" y="3667125"/>
          <p14:tracePt t="65683" x="3892550" y="3667125"/>
          <p14:tracePt t="65700" x="3917950" y="3667125"/>
          <p14:tracePt t="65718" x="3956050" y="3667125"/>
          <p14:tracePt t="65733" x="3968750" y="3667125"/>
          <p14:tracePt t="65750" x="3992563" y="3667125"/>
          <p14:tracePt t="65768" x="4030663" y="3667125"/>
          <p14:tracePt t="65783" x="4043363" y="3667125"/>
          <p14:tracePt t="65800" x="4056063" y="3667125"/>
          <p14:tracePt t="65818" x="4081463" y="3667125"/>
          <p14:tracePt t="65846" x="4081463" y="3654425"/>
          <p14:tracePt t="65853" x="4092575" y="3654425"/>
          <p14:tracePt t="65868" x="4117975" y="3641725"/>
          <p14:tracePt t="65889" x="4130675" y="3641725"/>
          <p14:tracePt t="65903" x="4143375" y="3629025"/>
          <p14:tracePt t="65918" x="4156075" y="3603625"/>
          <p14:tracePt t="65934" x="4168775" y="3603625"/>
          <p14:tracePt t="65950" x="4181475" y="3603625"/>
          <p14:tracePt t="65968" x="4205288" y="3567113"/>
          <p14:tracePt t="65983" x="4217988" y="3554413"/>
          <p14:tracePt t="66000" x="4230688" y="3529013"/>
          <p14:tracePt t="66018" x="4256088" y="3479800"/>
          <p14:tracePt t="66033" x="4256088" y="3441700"/>
          <p14:tracePt t="66050" x="4268788" y="3416300"/>
          <p14:tracePt t="66066" x="4268788" y="3390900"/>
          <p14:tracePt t="66083" x="4268788" y="3354388"/>
          <p14:tracePt t="66100" x="4268788" y="3341688"/>
          <p14:tracePt t="66118" x="4268788" y="3316288"/>
          <p14:tracePt t="66134" x="4256088" y="3290888"/>
          <p14:tracePt t="66150" x="4243388" y="3267075"/>
          <p14:tracePt t="66168" x="4217988" y="3241675"/>
          <p14:tracePt t="66183" x="4205288" y="3216275"/>
          <p14:tracePt t="66200" x="4168775" y="3203575"/>
          <p14:tracePt t="66218" x="4130675" y="3178175"/>
          <p14:tracePt t="66234" x="4081463" y="3154363"/>
          <p14:tracePt t="66250" x="4043363" y="3141663"/>
          <p14:tracePt t="66267" x="4005263" y="3128963"/>
          <p14:tracePt t="66283" x="3956050" y="3103563"/>
          <p14:tracePt t="66300" x="3905250" y="3103563"/>
          <p14:tracePt t="66316" x="3879850" y="3090863"/>
          <p14:tracePt t="66333" x="3792538" y="3090863"/>
          <p14:tracePt t="66350" x="3743325" y="3090863"/>
          <p14:tracePt t="66366" x="3705225" y="3090863"/>
          <p14:tracePt t="66383" x="3667125" y="3090863"/>
          <p14:tracePt t="66400" x="3643313" y="3090863"/>
          <p14:tracePt t="66417" x="3630613" y="3090863"/>
          <p14:tracePt t="66433" x="3505200" y="3090863"/>
          <p14:tracePt t="66450" x="3479800" y="3103563"/>
          <p14:tracePt t="66468" x="3454400" y="3116263"/>
          <p14:tracePt t="66484" x="3429000" y="3128963"/>
          <p14:tracePt t="66501" x="3405188" y="3141663"/>
          <p14:tracePt t="66518" x="3379788" y="3154363"/>
          <p14:tracePt t="66534" x="3367088" y="3165475"/>
          <p14:tracePt t="66550" x="3317875" y="3190875"/>
          <p14:tracePt t="66566" x="3292475" y="3228975"/>
          <p14:tracePt t="66584" x="3267075" y="3254375"/>
          <p14:tracePt t="66600" x="3228975" y="3303588"/>
          <p14:tracePt t="66617" x="3205163" y="3367088"/>
          <p14:tracePt t="66619" x="3192463" y="3378200"/>
          <p14:tracePt t="66633" x="3179763" y="3416300"/>
          <p14:tracePt t="66650" x="3167063" y="3441700"/>
          <p14:tracePt t="66666" x="3167063" y="3467100"/>
          <p14:tracePt t="66683" x="3167063" y="3503613"/>
          <p14:tracePt t="66700" x="3167063" y="3529013"/>
          <p14:tracePt t="66717" x="3167063" y="3567113"/>
          <p14:tracePt t="66718" x="3167063" y="3590925"/>
          <p14:tracePt t="66733" x="3179763" y="3603625"/>
          <p14:tracePt t="66750" x="3205163" y="3654425"/>
          <p14:tracePt t="66766" x="3228975" y="3679825"/>
          <p14:tracePt t="66783" x="3254375" y="3703638"/>
          <p14:tracePt t="66800" x="3267075" y="3729038"/>
          <p14:tracePt t="66817" x="3292475" y="3741738"/>
          <p14:tracePt t="66818" x="3317875" y="3767138"/>
          <p14:tracePt t="66833" x="3328988" y="3792538"/>
          <p14:tracePt t="66850" x="3367088" y="3803650"/>
          <p14:tracePt t="66867" x="3417888" y="3816350"/>
          <p14:tracePt t="66869" x="3429000" y="3816350"/>
          <p14:tracePt t="66883" x="3479800" y="3816350"/>
          <p14:tracePt t="66900" x="3530600" y="3816350"/>
          <p14:tracePt t="66917" x="3567113" y="3816350"/>
          <p14:tracePt t="66934" x="3592513" y="3816350"/>
          <p14:tracePt t="66934" x="3605213" y="3816350"/>
          <p14:tracePt t="66950" x="3630613" y="3816350"/>
          <p14:tracePt t="66967" x="3654425" y="3816350"/>
          <p14:tracePt t="66984" x="3679825" y="3816350"/>
          <p14:tracePt t="67000" x="3705225" y="3816350"/>
          <p14:tracePt t="67017" x="3730625" y="3816350"/>
          <p14:tracePt t="67034" x="3743325" y="3816350"/>
          <p14:tracePt t="67035" x="3756025" y="3816350"/>
          <p14:tracePt t="67050" x="3792538" y="3803650"/>
          <p14:tracePt t="67067" x="3830638" y="3779838"/>
          <p14:tracePt t="67084" x="3905250" y="3754438"/>
          <p14:tracePt t="67100" x="3943350" y="3741738"/>
          <p14:tracePt t="67117" x="3956050" y="3729038"/>
          <p14:tracePt t="67133" x="3979863" y="3729038"/>
          <p14:tracePt t="67169" x="3992563" y="3729038"/>
          <p14:tracePt t="67197" x="4005263" y="3703638"/>
          <p14:tracePt t="67204" x="4017963" y="3703638"/>
          <p14:tracePt t="67219" x="4030663" y="3703638"/>
          <p14:tracePt t="67240" x="4043363" y="3703638"/>
          <p14:tracePt t="67250" x="4068763" y="3692525"/>
          <p14:tracePt t="67267" x="4081463" y="3679825"/>
          <p14:tracePt t="67283" x="4081463" y="3667125"/>
          <p14:tracePt t="67300" x="4092575" y="3667125"/>
          <p14:tracePt t="67340" x="4092575" y="3654425"/>
          <p14:tracePt t="67347" x="4105275" y="3641725"/>
          <p14:tracePt t="67354" x="4117975" y="3629025"/>
          <p14:tracePt t="67367" x="4117975" y="3616325"/>
          <p14:tracePt t="67383" x="4130675" y="3579813"/>
          <p14:tracePt t="67400" x="4143375" y="3529013"/>
          <p14:tracePt t="67417" x="4156075" y="3503613"/>
          <p14:tracePt t="67433" x="4156075" y="3479800"/>
          <p14:tracePt t="67450" x="4156075" y="3467100"/>
          <p14:tracePt t="67467" x="4156075" y="3454400"/>
          <p14:tracePt t="67490" x="4156075" y="3441700"/>
          <p14:tracePt t="67500" x="4156075" y="3429000"/>
          <p14:tracePt t="67517" x="4168775" y="3390900"/>
          <p14:tracePt t="67533" x="4168775" y="3354388"/>
          <p14:tracePt t="67534" x="4168775" y="3328988"/>
          <p14:tracePt t="67550" x="4168775" y="3290888"/>
          <p14:tracePt t="67567" x="4168775" y="3278188"/>
          <p14:tracePt t="67583" x="4168775" y="3267075"/>
          <p14:tracePt t="67619" x="4168775" y="3254375"/>
          <p14:tracePt t="67626" x="4156075" y="3254375"/>
          <p14:tracePt t="67634" x="4156075" y="3228975"/>
          <p14:tracePt t="67650" x="4130675" y="3216275"/>
          <p14:tracePt t="67667" x="4117975" y="3203575"/>
          <p14:tracePt t="67684" x="4092575" y="3190875"/>
          <p14:tracePt t="67700" x="4030663" y="3178175"/>
          <p14:tracePt t="67717" x="3992563" y="3165475"/>
          <p14:tracePt t="67734" x="3943350" y="3165475"/>
          <p14:tracePt t="67750" x="3879850" y="3165475"/>
          <p14:tracePt t="67767" x="3843338" y="3165475"/>
          <p14:tracePt t="67784" x="3817938" y="3165475"/>
          <p14:tracePt t="67784" x="3779838" y="3165475"/>
          <p14:tracePt t="67800" x="3767138" y="3165475"/>
          <p14:tracePt t="67817" x="3756025" y="3165475"/>
          <p14:tracePt t="67833" x="3730625" y="3165475"/>
          <p14:tracePt t="67850" x="3705225" y="3165475"/>
          <p14:tracePt t="67867" x="3692525" y="3165475"/>
          <p14:tracePt t="67884" x="3643313" y="3165475"/>
          <p14:tracePt t="67885" x="3617913" y="3165475"/>
          <p14:tracePt t="67900" x="3592513" y="3178175"/>
          <p14:tracePt t="67917" x="3579813" y="3178175"/>
          <p14:tracePt t="67934" x="3530600" y="3203575"/>
          <p14:tracePt t="67950" x="3492500" y="3203575"/>
          <p14:tracePt t="67967" x="3479800" y="3216275"/>
          <p14:tracePt t="67984" x="3467100" y="3216275"/>
          <p14:tracePt t="68000" x="3454400" y="3228975"/>
          <p14:tracePt t="68017" x="3441700" y="3241675"/>
          <p14:tracePt t="68033" x="3429000" y="3267075"/>
          <p14:tracePt t="68050" x="3392488" y="3341688"/>
          <p14:tracePt t="68067" x="3354388" y="3429000"/>
          <p14:tracePt t="68083" x="3341688" y="3490913"/>
          <p14:tracePt t="68100" x="3328988" y="3554413"/>
          <p14:tracePt t="68117" x="3328988" y="3590925"/>
          <p14:tracePt t="68133" x="3328988" y="3629025"/>
          <p14:tracePt t="68150" x="3328988" y="3641725"/>
          <p14:tracePt t="68167" x="3328988" y="3667125"/>
          <p14:tracePt t="68169" x="3328988" y="3679825"/>
          <p14:tracePt t="68184" x="3328988" y="3692525"/>
          <p14:tracePt t="68201" x="3328988" y="3716338"/>
          <p14:tracePt t="68217" x="3328988" y="3729038"/>
          <p14:tracePt t="68233" x="3328988" y="3741738"/>
          <p14:tracePt t="68250" x="3328988" y="3767138"/>
          <p14:tracePt t="68267" x="3354388" y="3767138"/>
          <p14:tracePt t="68283" x="3392488" y="3779838"/>
          <p14:tracePt t="68285" x="3405188" y="3792538"/>
          <p14:tracePt t="68300" x="3441700" y="3803650"/>
          <p14:tracePt t="68317" x="3505200" y="3803650"/>
          <p14:tracePt t="68333" x="3554413" y="3803650"/>
          <p14:tracePt t="68350" x="3617913" y="3803650"/>
          <p14:tracePt t="68367" x="3667125" y="3792538"/>
          <p14:tracePt t="68383" x="3705225" y="3779838"/>
          <p14:tracePt t="68400" x="3805238" y="3754438"/>
          <p14:tracePt t="68417" x="3905250" y="3729038"/>
          <p14:tracePt t="68433" x="4005263" y="3703638"/>
          <p14:tracePt t="68451" x="4105275" y="3703638"/>
          <p14:tracePt t="68467" x="4181475" y="3692525"/>
          <p14:tracePt t="68484" x="4205288" y="3692525"/>
          <p14:tracePt t="68485" x="4230688" y="3692525"/>
          <p14:tracePt t="68500" x="4268788" y="3679825"/>
          <p14:tracePt t="68517" x="4318000" y="3667125"/>
          <p14:tracePt t="68533" x="4394200" y="3667125"/>
          <p14:tracePt t="68550" x="4530725" y="3629025"/>
          <p14:tracePt t="68567" x="4594225" y="3616325"/>
          <p14:tracePt t="68583" x="4643438" y="3616325"/>
          <p14:tracePt t="68600" x="4719638" y="3616325"/>
          <p14:tracePt t="68617" x="4743450" y="3603625"/>
          <p14:tracePt t="68634" x="4819650" y="3590925"/>
          <p14:tracePt t="68650" x="4894263" y="3579813"/>
          <p14:tracePt t="68667" x="4945063" y="3567113"/>
          <p14:tracePt t="68684" x="4981575" y="3541713"/>
          <p14:tracePt t="68700" x="5019675" y="3541713"/>
          <p14:tracePt t="68717" x="5032375" y="3541713"/>
          <p14:tracePt t="68734" x="5045075" y="3541713"/>
          <p14:tracePt t="68751" x="5057775" y="3541713"/>
          <p14:tracePt t="68820" x="5068888" y="3541713"/>
          <p14:tracePt t="69335" x="5081588" y="3541713"/>
          <p14:tracePt t="69341" x="5094288" y="3541713"/>
          <p14:tracePt t="69350" x="5106988" y="3541713"/>
          <p14:tracePt t="69367" x="5119688" y="3541713"/>
          <p14:tracePt t="69385" x="5145088" y="3541713"/>
          <p14:tracePt t="69400" x="5170488" y="3541713"/>
          <p14:tracePt t="69417" x="5181600" y="3541713"/>
          <p14:tracePt t="69433" x="5219700" y="3541713"/>
          <p14:tracePt t="69450" x="5232400" y="3541713"/>
          <p14:tracePt t="69467" x="5245100" y="3541713"/>
          <p14:tracePt t="69484" x="5257800" y="3541713"/>
          <p14:tracePt t="69549" x="5270500" y="3541713"/>
          <p14:tracePt t="69585" x="5281613" y="3541713"/>
          <p14:tracePt t="71701" x="5270500" y="3541713"/>
          <p14:tracePt t="71737" x="5257800" y="3541713"/>
          <p14:tracePt t="71743" x="5245100" y="3541713"/>
          <p14:tracePt t="71751" x="5194300" y="3541713"/>
          <p14:tracePt t="71767" x="5106988" y="3590925"/>
          <p14:tracePt t="71783" x="5068888" y="3603625"/>
          <p14:tracePt t="71801" x="5057775" y="3603625"/>
          <p14:tracePt t="71817" x="5045075" y="3603625"/>
          <p14:tracePt t="71833" x="4868863" y="3654425"/>
          <p14:tracePt t="71850" x="4768850" y="3692525"/>
          <p14:tracePt t="71851" x="4756150" y="3703638"/>
          <p14:tracePt t="71866" x="4743450" y="3703638"/>
          <p14:tracePt t="71883" x="4556125" y="3779838"/>
          <p14:tracePt t="71900" x="4330700" y="3829050"/>
          <p14:tracePt t="71901" x="4205288" y="3854450"/>
          <p14:tracePt t="71916" x="3992563" y="3905250"/>
          <p14:tracePt t="71933" x="3830638" y="3941763"/>
          <p14:tracePt t="71950" x="3617913" y="3992563"/>
          <p14:tracePt t="71951" x="3567113" y="4005263"/>
          <p14:tracePt t="71966" x="3392488" y="4054475"/>
          <p14:tracePt t="71983" x="3317875" y="4092575"/>
          <p14:tracePt t="72000" x="3216275" y="4141788"/>
          <p14:tracePt t="72001" x="3141663" y="4167188"/>
          <p14:tracePt t="72017" x="2992438" y="4217988"/>
          <p14:tracePt t="72033" x="2841625" y="4292600"/>
          <p14:tracePt t="72051" x="2754313" y="4330700"/>
          <p14:tracePt t="72051" x="2716213" y="4354513"/>
          <p14:tracePt t="72067" x="2667000" y="4379913"/>
          <p14:tracePt t="72083" x="2628900" y="4392613"/>
          <p14:tracePt t="72101" x="2603500" y="4418013"/>
          <p14:tracePt t="72117" x="2578100" y="4418013"/>
          <p14:tracePt t="72144" x="2565400" y="4418013"/>
          <p14:tracePt t="72165" x="2565400" y="4430713"/>
          <p14:tracePt t="72265" x="2554288" y="4430713"/>
          <p14:tracePt t="72387" x="2541588" y="4430713"/>
          <p14:tracePt t="72416" x="2528888" y="4430713"/>
          <p14:tracePt t="72422" x="2503488" y="4430713"/>
          <p14:tracePt t="72433" x="2490788" y="4430713"/>
          <p14:tracePt t="72450" x="2428875" y="4430713"/>
          <p14:tracePt t="72466" x="2303463" y="4430713"/>
          <p14:tracePt t="72483" x="2216150" y="4430713"/>
          <p14:tracePt t="72500" x="2065338" y="4454525"/>
          <p14:tracePt t="72517" x="1778000" y="4492625"/>
          <p14:tracePt t="72534" x="1652588" y="4518025"/>
          <p14:tracePt t="72550" x="1552575" y="4543425"/>
          <p14:tracePt t="72551" x="1527175" y="4554538"/>
          <p14:tracePt t="72566" x="1452563" y="4579938"/>
          <p14:tracePt t="72583" x="1352550" y="4605338"/>
          <p14:tracePt t="72600" x="1301750" y="4605338"/>
          <p14:tracePt t="72617" x="1214438" y="4605338"/>
          <p14:tracePt t="72633" x="1163638" y="4605338"/>
          <p14:tracePt t="72649" x="1127125" y="4605338"/>
          <p14:tracePt t="72666" x="1089025" y="4605338"/>
          <p14:tracePt t="72683" x="1076325" y="4605338"/>
          <p14:tracePt t="72700" x="1063625" y="4605338"/>
          <p14:tracePt t="72716" x="1027113" y="4605338"/>
          <p14:tracePt t="72733" x="1014413" y="4605338"/>
          <p14:tracePt t="72750" x="1001713" y="4605338"/>
          <p14:tracePt t="72766" x="950913" y="4605338"/>
          <p14:tracePt t="72783" x="914400" y="4605338"/>
          <p14:tracePt t="72800" x="889000" y="4592638"/>
          <p14:tracePt t="72801" x="863600" y="4579938"/>
          <p14:tracePt t="72817" x="850900" y="4567238"/>
          <p14:tracePt t="72833" x="838200" y="4567238"/>
          <p14:tracePt t="72850" x="825500" y="4567238"/>
          <p14:tracePt t="72866" x="814388" y="4554538"/>
          <p14:tracePt t="72887" x="814388" y="4543425"/>
          <p14:tracePt t="72900" x="788988" y="4543425"/>
          <p14:tracePt t="72916" x="776288" y="4492625"/>
          <p14:tracePt t="72933" x="763588" y="4454525"/>
          <p14:tracePt t="72950" x="763588" y="4430713"/>
          <p14:tracePt t="72966" x="763588" y="4418013"/>
          <p14:tracePt t="72983" x="763588" y="4405313"/>
          <p14:tracePt t="72999" x="763588" y="4392613"/>
          <p14:tracePt t="73059" x="763588" y="4379913"/>
          <p14:tracePt t="73088" x="776288" y="4367213"/>
          <p14:tracePt t="73102" x="801688" y="4367213"/>
          <p14:tracePt t="73108" x="814388" y="4354513"/>
          <p14:tracePt t="73122" x="825500" y="4341813"/>
          <p14:tracePt t="73133" x="838200" y="4341813"/>
          <p14:tracePt t="73150" x="850900" y="4341813"/>
          <p14:tracePt t="73166" x="876300" y="4341813"/>
          <p14:tracePt t="73187" x="889000" y="4341813"/>
          <p14:tracePt t="73237" x="901700" y="4341813"/>
          <p14:tracePt t="73324" x="914400" y="4341813"/>
          <p14:tracePt t="73638" x="925513" y="4341813"/>
          <p14:tracePt t="73652" x="938213" y="4341813"/>
          <p14:tracePt t="73668" x="950913" y="4341813"/>
          <p14:tracePt t="73673" x="950913" y="4354513"/>
          <p14:tracePt t="73683" x="963613" y="4367213"/>
          <p14:tracePt t="73700" x="1001713" y="4379913"/>
          <p14:tracePt t="73702" x="1014413" y="4379913"/>
          <p14:tracePt t="73716" x="1014413" y="4392613"/>
          <p14:tracePt t="73733" x="1050925" y="4418013"/>
          <p14:tracePt t="73750" x="1089025" y="4430713"/>
          <p14:tracePt t="73767" x="1127125" y="4454525"/>
          <p14:tracePt t="73767" x="1150938" y="4454525"/>
          <p14:tracePt t="73783" x="1201738" y="4479925"/>
          <p14:tracePt t="73800" x="1239838" y="4492625"/>
          <p14:tracePt t="73816" x="1289050" y="4518025"/>
          <p14:tracePt t="73833" x="1339850" y="4530725"/>
          <p14:tracePt t="73850" x="1376363" y="4543425"/>
          <p14:tracePt t="73866" x="1401763" y="4554538"/>
          <p14:tracePt t="73884" x="1527175" y="4567238"/>
          <p14:tracePt t="73900" x="1601788" y="4579938"/>
          <p14:tracePt t="73902" x="1652588" y="4579938"/>
          <p14:tracePt t="73916" x="1665288" y="4579938"/>
          <p14:tracePt t="73933" x="1752600" y="4592638"/>
          <p14:tracePt t="73951" x="1778000" y="4605338"/>
          <p14:tracePt t="73952" x="1801813" y="4605338"/>
          <p14:tracePt t="73967" x="1814513" y="4605338"/>
          <p14:tracePt t="73968" x="1827213" y="4618038"/>
          <p14:tracePt t="73983" x="1852613" y="4618038"/>
          <p14:tracePt t="74000" x="1890713" y="4630738"/>
          <p14:tracePt t="74016" x="1939925" y="4630738"/>
          <p14:tracePt t="74033" x="2027238" y="4630738"/>
          <p14:tracePt t="74050" x="2090738" y="4630738"/>
          <p14:tracePt t="74066" x="2152650" y="4630738"/>
          <p14:tracePt t="74083" x="2203450" y="4630738"/>
          <p14:tracePt t="74100" x="2239963" y="4630738"/>
          <p14:tracePt t="74117" x="2252663" y="4630738"/>
          <p14:tracePt t="74133" x="2278063" y="4630738"/>
          <p14:tracePt t="74151" x="2316163" y="4630738"/>
          <p14:tracePt t="74167" x="2339975" y="4630738"/>
          <p14:tracePt t="74183" x="2365375" y="4630738"/>
          <p14:tracePt t="74200" x="2390775" y="4630738"/>
          <p14:tracePt t="74217" x="2416175" y="4630738"/>
          <p14:tracePt t="74218" x="2428875" y="4630738"/>
          <p14:tracePt t="74234" x="2441575" y="4630738"/>
          <p14:tracePt t="74250" x="2465388" y="4630738"/>
          <p14:tracePt t="74267" x="2478088" y="4630738"/>
          <p14:tracePt t="74268" x="2490788" y="4630738"/>
          <p14:tracePt t="74283" x="2541588" y="4630738"/>
          <p14:tracePt t="74300" x="2554288" y="4630738"/>
          <p14:tracePt t="74317" x="2590800" y="4618038"/>
          <p14:tracePt t="74334" x="2628900" y="4618038"/>
          <p14:tracePt t="74350" x="2641600" y="4592638"/>
          <p14:tracePt t="74367" x="2654300" y="4592638"/>
          <p14:tracePt t="74368" x="2667000" y="4592638"/>
          <p14:tracePt t="74383" x="2678113" y="4592638"/>
          <p14:tracePt t="74400" x="2703513" y="4579938"/>
          <p14:tracePt t="74416" x="2716213" y="4579938"/>
          <p14:tracePt t="74433" x="2741613" y="4554538"/>
          <p14:tracePt t="74450" x="2767013" y="4554538"/>
          <p14:tracePt t="74466" x="2803525" y="4518025"/>
          <p14:tracePt t="74483" x="2867025" y="4492625"/>
          <p14:tracePt t="74500" x="2890838" y="4479925"/>
          <p14:tracePt t="74517" x="2916238" y="4467225"/>
          <p14:tracePt t="74518" x="2954338" y="4454525"/>
          <p14:tracePt t="74533" x="2967038" y="4454525"/>
          <p14:tracePt t="74549" x="2979738" y="4454525"/>
          <p14:tracePt t="74568" x="2992438" y="4454525"/>
          <p14:tracePt t="74583" x="3003550" y="4454525"/>
          <p14:tracePt t="74600" x="3028950" y="4430713"/>
          <p14:tracePt t="74616" x="3041650" y="4418013"/>
          <p14:tracePt t="74633" x="3067050" y="4405313"/>
          <p14:tracePt t="74649" x="3079750" y="4392613"/>
          <p14:tracePt t="74668" x="3079750" y="4379913"/>
          <p14:tracePt t="74683" x="3092450" y="4379913"/>
          <p14:tracePt t="74700" x="3116263" y="4341813"/>
          <p14:tracePt t="74716" x="3116263" y="4330700"/>
          <p14:tracePt t="74733" x="3128963" y="4318000"/>
          <p14:tracePt t="74750" x="3141663" y="4279900"/>
          <p14:tracePt t="74767" x="3141663" y="4241800"/>
          <p14:tracePt t="74767" x="3141663" y="4230688"/>
          <p14:tracePt t="74783" x="3141663" y="4192588"/>
          <p14:tracePt t="74800" x="3141663" y="4154488"/>
          <p14:tracePt t="74816" x="3141663" y="4117975"/>
          <p14:tracePt t="74833" x="3141663" y="4067175"/>
          <p14:tracePt t="74850" x="3128963" y="4029075"/>
          <p14:tracePt t="74867" x="3116263" y="4005263"/>
          <p14:tracePt t="74868" x="3116263" y="3992563"/>
          <p14:tracePt t="74883" x="3092450" y="3979863"/>
          <p14:tracePt t="74900" x="3092450" y="3954463"/>
          <p14:tracePt t="74917" x="3067050" y="3941763"/>
          <p14:tracePt t="74918" x="3067050" y="3929063"/>
          <p14:tracePt t="74933" x="3054350" y="3916363"/>
          <p14:tracePt t="74950" x="3041650" y="3892550"/>
          <p14:tracePt t="74967" x="3016250" y="3879850"/>
          <p14:tracePt t="74968" x="3003550" y="3854450"/>
          <p14:tracePt t="74983" x="2979738" y="3829050"/>
          <p14:tracePt t="74999" x="2916238" y="3779838"/>
          <p14:tracePt t="75017" x="2867025" y="3741738"/>
          <p14:tracePt t="75018" x="2854325" y="3729038"/>
          <p14:tracePt t="75033" x="2803525" y="3692525"/>
          <p14:tracePt t="75050" x="2767013" y="3667125"/>
          <p14:tracePt t="75067" x="2716213" y="3641725"/>
          <p14:tracePt t="75083" x="2616200" y="3579813"/>
          <p14:tracePt t="75100" x="2528888" y="3554413"/>
          <p14:tracePt t="75117" x="2441575" y="3529013"/>
          <p14:tracePt t="75118" x="2390775" y="3503613"/>
          <p14:tracePt t="75133" x="2328863" y="3503613"/>
          <p14:tracePt t="75149" x="2290763" y="3503613"/>
          <p14:tracePt t="75167" x="2252663" y="3503613"/>
          <p14:tracePt t="75167" x="2228850" y="3503613"/>
          <p14:tracePt t="75183" x="2190750" y="3503613"/>
          <p14:tracePt t="75199" x="2139950" y="3490913"/>
          <p14:tracePt t="75217" x="2052638" y="3479800"/>
          <p14:tracePt t="75218" x="2014538" y="3479800"/>
          <p14:tracePt t="75233" x="1914525" y="3479800"/>
          <p14:tracePt t="75249" x="1878013" y="3479800"/>
          <p14:tracePt t="75267" x="1827213" y="3479800"/>
          <p14:tracePt t="75268" x="1801813" y="3479800"/>
          <p14:tracePt t="75283" x="1752600" y="3479800"/>
          <p14:tracePt t="75300" x="1689100" y="3479800"/>
          <p14:tracePt t="75318" x="1577975" y="3516313"/>
          <p14:tracePt t="75333" x="1501775" y="3541713"/>
          <p14:tracePt t="75350" x="1452563" y="3554413"/>
          <p14:tracePt t="75367" x="1352550" y="3579813"/>
          <p14:tracePt t="75383" x="1314450" y="3603625"/>
          <p14:tracePt t="75400" x="1276350" y="3629025"/>
          <p14:tracePt t="75418" x="1201738" y="3654425"/>
          <p14:tracePt t="75433" x="1189038" y="3654425"/>
          <p14:tracePt t="75450" x="1176338" y="3654425"/>
          <p14:tracePt t="75466" x="1150938" y="3667125"/>
          <p14:tracePt t="75483" x="1089025" y="3729038"/>
          <p14:tracePt t="75500" x="1050925" y="3779838"/>
          <p14:tracePt t="75517" x="1001713" y="3867150"/>
          <p14:tracePt t="75533" x="989013" y="3929063"/>
          <p14:tracePt t="75550" x="950913" y="3992563"/>
          <p14:tracePt t="75566" x="950913" y="4067175"/>
          <p14:tracePt t="75583" x="950913" y="4167188"/>
          <p14:tracePt t="75600" x="976313" y="4217988"/>
          <p14:tracePt t="75616" x="989013" y="4267200"/>
          <p14:tracePt t="75619" x="1001713" y="4292600"/>
          <p14:tracePt t="75633" x="1027113" y="4330700"/>
          <p14:tracePt t="75650" x="1076325" y="4367213"/>
          <p14:tracePt t="75666" x="1101725" y="4405313"/>
          <p14:tracePt t="75683" x="1163638" y="4467225"/>
          <p14:tracePt t="75700" x="1214438" y="4518025"/>
          <p14:tracePt t="75718" x="1314450" y="4579938"/>
          <p14:tracePt t="75733" x="1439863" y="4618038"/>
          <p14:tracePt t="75750" x="1552575" y="4656138"/>
          <p14:tracePt t="75766" x="1627188" y="4667250"/>
          <p14:tracePt t="75783" x="1739900" y="4692650"/>
          <p14:tracePt t="75799" x="1878013" y="4692650"/>
          <p14:tracePt t="75816" x="2039938" y="4692650"/>
          <p14:tracePt t="75833" x="2216150" y="4656138"/>
          <p14:tracePt t="75849" x="2303463" y="4630738"/>
          <p14:tracePt t="75866" x="2452688" y="4554538"/>
          <p14:tracePt t="75883" x="2616200" y="4505325"/>
          <p14:tracePt t="75900" x="2716213" y="4479925"/>
          <p14:tracePt t="75916" x="2778125" y="4467225"/>
          <p14:tracePt t="75933" x="2828925" y="4454525"/>
          <p14:tracePt t="75950" x="2867025" y="4454525"/>
          <p14:tracePt t="75967" x="2916238" y="4430713"/>
          <p14:tracePt t="75983" x="2967038" y="4418013"/>
          <p14:tracePt t="75999" x="3028950" y="4392613"/>
          <p14:tracePt t="76016" x="3079750" y="4379913"/>
          <p14:tracePt t="76033" x="3141663" y="4367213"/>
          <p14:tracePt t="76049" x="3154363" y="4367213"/>
          <p14:tracePt t="76066" x="3167063" y="4367213"/>
          <p14:tracePt t="76083" x="3179763" y="4367213"/>
          <p14:tracePt t="76147" x="3192463" y="4367213"/>
          <p14:tracePt t="76161" x="3216275" y="4367213"/>
          <p14:tracePt t="76167" x="3228975" y="4367213"/>
          <p14:tracePt t="76183" x="3241675" y="4367213"/>
          <p14:tracePt t="76201" x="3254375" y="4367213"/>
          <p14:tracePt t="76218" x="3267075" y="4367213"/>
          <p14:tracePt t="76246" x="3279775" y="4367213"/>
          <p14:tracePt t="76268" x="3292475" y="4367213"/>
          <p14:tracePt t="76289" x="3305175" y="4367213"/>
          <p14:tracePt t="76318" x="3317875" y="4367213"/>
          <p14:tracePt t="76340" x="3328988" y="4367213"/>
          <p14:tracePt t="76346" x="3328988" y="4354513"/>
          <p14:tracePt t="76353" x="3341688" y="4354513"/>
          <p14:tracePt t="76366" x="3354388" y="4354513"/>
          <p14:tracePt t="76383" x="3379788" y="4354513"/>
          <p14:tracePt t="76400" x="3392488" y="4354513"/>
          <p14:tracePt t="76416" x="3405188" y="4354513"/>
          <p14:tracePt t="76433" x="3454400" y="4354513"/>
          <p14:tracePt t="76450" x="3479800" y="4354513"/>
          <p14:tracePt t="76466" x="3530600" y="4354513"/>
          <p14:tracePt t="76483" x="3541713" y="4354513"/>
          <p14:tracePt t="76500" x="3554413" y="4354513"/>
          <p14:tracePt t="76517" x="3567113" y="4354513"/>
          <p14:tracePt t="76554" x="3579813" y="4354513"/>
          <p14:tracePt t="76590" x="3592513" y="4354513"/>
          <p14:tracePt t="76626" x="3605213" y="4354513"/>
          <p14:tracePt t="77705" x="3617913" y="4354513"/>
          <p14:tracePt t="77711" x="3630613" y="4354513"/>
          <p14:tracePt t="77718" x="3643313" y="4354513"/>
          <p14:tracePt t="77733" x="3654425" y="4354513"/>
          <p14:tracePt t="77750" x="3667125" y="4354513"/>
          <p14:tracePt t="77766" x="3679825" y="4354513"/>
          <p14:tracePt t="77783" x="3692525" y="4354513"/>
          <p14:tracePt t="77800" x="3705225" y="4354513"/>
          <p14:tracePt t="77841" x="3717925" y="4354513"/>
          <p14:tracePt t="77877" x="3730625" y="4354513"/>
          <p14:tracePt t="77912" x="3743325" y="4354513"/>
          <p14:tracePt t="77984" x="3756025" y="4341813"/>
          <p14:tracePt t="77990" x="3779838" y="4330700"/>
          <p14:tracePt t="78000" x="3843338" y="4330700"/>
          <p14:tracePt t="78016" x="4030663" y="4330700"/>
          <p14:tracePt t="78033" x="4243388" y="4305300"/>
          <p14:tracePt t="78034" x="4343400" y="4305300"/>
          <p14:tracePt t="78050" x="4668838" y="4292600"/>
          <p14:tracePt t="78067" x="4932363" y="4292600"/>
          <p14:tracePt t="78083" x="5157788" y="4292600"/>
          <p14:tracePt t="78100" x="5519738" y="4292600"/>
          <p14:tracePt t="78117" x="5657850" y="4318000"/>
          <p14:tracePt t="78133" x="5770563" y="4318000"/>
          <p14:tracePt t="78134" x="5808663" y="4318000"/>
          <p14:tracePt t="78150" x="5895975" y="4318000"/>
          <p14:tracePt t="78167" x="5970588" y="4330700"/>
          <p14:tracePt t="78169" x="5983288" y="4330700"/>
          <p14:tracePt t="78183" x="6008688" y="4330700"/>
          <p14:tracePt t="78200" x="6034088" y="4330700"/>
          <p14:tracePt t="78255" x="6045200" y="4330700"/>
          <p14:tracePt t="78305" x="6057900" y="4330700"/>
          <p14:tracePt t="79056" x="6045200" y="4330700"/>
          <p14:tracePt t="79063" x="6034088" y="4330700"/>
          <p14:tracePt t="79069" x="6021388" y="4330700"/>
          <p14:tracePt t="79084" x="5970588" y="4330700"/>
          <p14:tracePt t="79100" x="5945188" y="4330700"/>
          <p14:tracePt t="79117" x="5895975" y="4330700"/>
          <p14:tracePt t="79134" x="5845175" y="4330700"/>
          <p14:tracePt t="79135" x="5808663" y="4330700"/>
          <p14:tracePt t="79150" x="5757863" y="4318000"/>
          <p14:tracePt t="79166" x="5695950" y="4318000"/>
          <p14:tracePt t="79184" x="5619750" y="4318000"/>
          <p14:tracePt t="79200" x="5595938" y="4318000"/>
          <p14:tracePt t="79217" x="5583238" y="4318000"/>
          <p14:tracePt t="79234" x="5545138" y="4318000"/>
          <p14:tracePt t="79250" x="5532438" y="4318000"/>
          <p14:tracePt t="79267" x="5519738" y="4318000"/>
          <p14:tracePt t="79283" x="5507038" y="4318000"/>
          <p14:tracePt t="79299" x="5495925" y="4318000"/>
          <p14:tracePt t="79334" x="5483225" y="4318000"/>
          <p14:tracePt t="79370" x="5470525" y="4318000"/>
          <p14:tracePt t="79678" x="5483225" y="4318000"/>
          <p14:tracePt t="79685" x="5495925" y="4318000"/>
          <p14:tracePt t="79700" x="5507038" y="4318000"/>
          <p14:tracePt t="79727" x="5519738" y="4318000"/>
          <p14:tracePt t="79742" x="5532438" y="4318000"/>
          <p14:tracePt t="79763" x="5545138" y="4318000"/>
          <p14:tracePt t="79770" x="5557838" y="4318000"/>
          <p14:tracePt t="79792" x="5570538" y="4318000"/>
          <p14:tracePt t="79799" x="5583238" y="4318000"/>
          <p14:tracePt t="79817" x="5595938" y="4318000"/>
          <p14:tracePt t="79834" x="5607050" y="4318000"/>
          <p14:tracePt t="79856" x="5632450" y="4318000"/>
          <p14:tracePt t="79892" x="5645150" y="4318000"/>
          <p14:tracePt t="79913" x="5657850" y="4318000"/>
          <p14:tracePt t="79927" x="5683250" y="4318000"/>
          <p14:tracePt t="79942" x="5708650" y="4318000"/>
          <p14:tracePt t="79950" x="5719763" y="4318000"/>
          <p14:tracePt t="79967" x="5732463" y="4318000"/>
          <p14:tracePt t="79983" x="5745163" y="4318000"/>
          <p14:tracePt t="80000" x="5757863" y="4318000"/>
          <p14:tracePt t="80020" x="5770563" y="4318000"/>
          <p14:tracePt t="80042" x="5783263" y="4318000"/>
          <p14:tracePt t="80064" x="5795963" y="4318000"/>
          <p14:tracePt t="80070" x="5808663" y="4318000"/>
          <p14:tracePt t="80085" x="5821363" y="4318000"/>
          <p14:tracePt t="80100" x="5845175" y="4318000"/>
          <p14:tracePt t="80116" x="5857875" y="4318000"/>
          <p14:tracePt t="80133" x="5883275" y="4318000"/>
          <p14:tracePt t="80149" x="5895975" y="4318000"/>
          <p14:tracePt t="80170" x="5908675" y="4318000"/>
          <p14:tracePt t="80185" x="5921375" y="4318000"/>
          <p14:tracePt t="80200" x="5932488" y="4318000"/>
          <p14:tracePt t="80228" x="5945188" y="4318000"/>
          <p14:tracePt t="80278" x="5957888" y="4318000"/>
          <p14:tracePt t="80349" x="5970588" y="4318000"/>
          <p14:tracePt t="80364" x="5970588" y="4305300"/>
          <p14:tracePt t="80385" x="5983288" y="4305300"/>
          <p14:tracePt t="80401" x="5995988" y="4305300"/>
          <p14:tracePt t="80413" x="6008688" y="4305300"/>
          <p14:tracePt t="80428" x="6034088" y="4292600"/>
          <p14:tracePt t="80442" x="6045200" y="4292600"/>
          <p14:tracePt t="80450" x="6070600" y="4292600"/>
          <p14:tracePt t="80466" x="6083300" y="4292600"/>
          <p14:tracePt t="80483" x="6108700" y="4292600"/>
          <p14:tracePt t="80499" x="6146800" y="4292600"/>
          <p14:tracePt t="80516" x="6183313" y="4292600"/>
          <p14:tracePt t="80533" x="6234113" y="4292600"/>
          <p14:tracePt t="80535" x="6246813" y="4292600"/>
          <p14:tracePt t="80550" x="6259513" y="4292600"/>
          <p14:tracePt t="80566" x="6296025" y="4292600"/>
          <p14:tracePt t="80583" x="6308725" y="4292600"/>
          <p14:tracePt t="80600" x="6321425" y="4292600"/>
          <p14:tracePt t="80601" x="6334125" y="4292600"/>
          <p14:tracePt t="80620" x="6346825" y="4292600"/>
          <p14:tracePt t="80650" x="6359525" y="4292600"/>
          <p14:tracePt t="80656" x="6383338" y="4292600"/>
          <p14:tracePt t="80670" x="6396038" y="4292600"/>
          <p14:tracePt t="80683" x="6421438" y="4292600"/>
          <p14:tracePt t="80700" x="6459538" y="4292600"/>
          <p14:tracePt t="80717" x="6508750" y="4279900"/>
          <p14:tracePt t="80733" x="6559550" y="4267200"/>
          <p14:tracePt t="80750" x="6596063" y="4267200"/>
          <p14:tracePt t="80766" x="6659563" y="4267200"/>
          <p14:tracePt t="80783" x="6684963" y="4267200"/>
          <p14:tracePt t="80799" x="6708775" y="4267200"/>
          <p14:tracePt t="80817" x="6734175" y="4267200"/>
          <p14:tracePt t="80833" x="6759575" y="4267200"/>
          <p14:tracePt t="80850" x="6772275" y="4267200"/>
          <p14:tracePt t="80866" x="6797675" y="4267200"/>
          <p14:tracePt t="80883" x="6808788" y="4267200"/>
          <p14:tracePt t="80900" x="6821488" y="4267200"/>
          <p14:tracePt t="80916" x="6846888" y="4267200"/>
          <p14:tracePt t="80934" x="6872288" y="4267200"/>
          <p14:tracePt t="80935" x="6884988" y="4267200"/>
          <p14:tracePt t="80951" x="6897688" y="4267200"/>
          <p14:tracePt t="80978" x="6910388" y="4267200"/>
          <p14:tracePt t="81014" x="6934200" y="4267200"/>
          <p14:tracePt t="81050" x="6946900" y="4267200"/>
          <p14:tracePt t="81071" x="6959600" y="4267200"/>
          <p14:tracePt t="81093" x="6972300" y="4267200"/>
          <p14:tracePt t="81106" x="6985000" y="4267200"/>
          <p14:tracePt t="81121" x="6997700" y="4267200"/>
          <p14:tracePt t="81128" x="7010400" y="4267200"/>
          <p14:tracePt t="81134" x="7021513" y="4267200"/>
          <p14:tracePt t="81149" x="7034213" y="4267200"/>
          <p14:tracePt t="81166" x="7046913" y="4267200"/>
          <p14:tracePt t="81183" x="7072313" y="4267200"/>
          <p14:tracePt t="81200" x="7085013" y="4267200"/>
          <p14:tracePt t="81250" x="7097713" y="4267200"/>
          <p14:tracePt t="81350" x="7110413" y="4267200"/>
          <p14:tracePt t="81465" x="7123113" y="4267200"/>
          <p14:tracePt t="81522" x="7134225" y="4267200"/>
          <p14:tracePt t="81535" x="7146925" y="4267200"/>
          <p14:tracePt t="81557" x="7159625" y="4267200"/>
          <p14:tracePt t="81600" x="7172325" y="4267200"/>
          <p14:tracePt t="81651" x="7185025" y="4267200"/>
          <p14:tracePt t="81672" x="7197725" y="4267200"/>
          <p14:tracePt t="81678" x="7210425" y="4267200"/>
          <p14:tracePt t="81685" x="7223125" y="4267200"/>
          <p14:tracePt t="81701" x="7235825" y="4267200"/>
          <p14:tracePt t="81716" x="7259638" y="4267200"/>
          <p14:tracePt t="81733" x="7310438" y="4267200"/>
          <p14:tracePt t="81750" x="7348538" y="4267200"/>
          <p14:tracePt t="81766" x="7448550" y="4279900"/>
          <p14:tracePt t="81783" x="7510463" y="4279900"/>
          <p14:tracePt t="81800" x="7585075" y="4279900"/>
          <p14:tracePt t="81816" x="7635875" y="4279900"/>
          <p14:tracePt t="81833" x="7697788" y="4279900"/>
          <p14:tracePt t="81851" x="7761288" y="4279900"/>
          <p14:tracePt t="81867" x="7797800" y="4279900"/>
          <p14:tracePt t="81883" x="7835900" y="4279900"/>
          <p14:tracePt t="81900" x="7874000" y="4279900"/>
          <p14:tracePt t="81901" x="7886700" y="4279900"/>
          <p14:tracePt t="81916" x="7923213" y="4279900"/>
          <p14:tracePt t="81933" x="7935913" y="4279900"/>
          <p14:tracePt t="81950" x="7961313" y="4279900"/>
          <p14:tracePt t="81951" x="7974013" y="4279900"/>
          <p14:tracePt t="81966" x="7999413" y="4279900"/>
          <p14:tracePt t="81983" x="8010525" y="4279900"/>
          <p14:tracePt t="82000" x="8048625" y="4279900"/>
          <p14:tracePt t="82017" x="8074025" y="4279900"/>
          <p14:tracePt t="82033" x="8086725" y="4279900"/>
          <p14:tracePt t="82050" x="8099425" y="4279900"/>
          <p14:tracePt t="82086" x="8110538" y="4279900"/>
          <p14:tracePt t="82101" x="8123238" y="4279900"/>
          <p14:tracePt t="82165" x="8135938" y="4279900"/>
          <p14:tracePt t="82451" x="8148638" y="4279900"/>
          <p14:tracePt t="82487" x="8161338" y="4279900"/>
          <p14:tracePt t="82558" x="8174038" y="4279900"/>
          <p14:tracePt t="82629" x="8186738" y="4279900"/>
          <p14:tracePt t="82651" x="8212138" y="4279900"/>
          <p14:tracePt t="82672" x="8223250" y="4279900"/>
          <p14:tracePt t="82679" x="8235950" y="4279900"/>
          <p14:tracePt t="82686" x="8248650" y="4279900"/>
          <p14:tracePt t="82701" x="8261350" y="4279900"/>
          <p14:tracePt t="82716" x="8274050" y="4279900"/>
          <p14:tracePt t="82733" x="8299450" y="4279900"/>
          <p14:tracePt t="82765" x="8312150" y="4279900"/>
          <p14:tracePt t="82823" x="8324850" y="4279900"/>
          <p14:tracePt t="83616" x="8486775" y="4292600"/>
          <p14:tracePt t="83622" x="8624888" y="4330700"/>
          <p14:tracePt t="83633" x="8812213" y="4367213"/>
          <p14:tracePt t="83650" x="9050338" y="4418013"/>
          <p14:tracePt t="83652" x="9250363" y="4467225"/>
          <p14:tracePt t="83666" x="9388475" y="4492625"/>
          <p14:tracePt t="83683" x="9701213" y="4618038"/>
          <p14:tracePt t="83700" x="9875838" y="4692650"/>
          <p14:tracePt t="83701" x="10001250" y="4730750"/>
          <p14:tracePt t="83716" x="10052050" y="4756150"/>
          <p14:tracePt t="83733" x="10213975" y="4818063"/>
          <p14:tracePt t="83749" x="10252075" y="4843463"/>
          <p14:tracePt t="83766" x="10277475" y="4843463"/>
          <p14:tracePt t="83767" x="10288588" y="4843463"/>
          <p14:tracePt t="84117" x="10339388" y="4818063"/>
          <p14:tracePt t="84122" x="10390188" y="4792663"/>
          <p14:tracePt t="84133" x="10490200" y="4718050"/>
          <p14:tracePt t="84149" x="10715625" y="4630738"/>
          <p14:tracePt t="84166" x="10890250" y="4543425"/>
          <p14:tracePt t="84167" x="10952163" y="4518025"/>
          <p14:tracePt t="84183" x="11115675" y="4430713"/>
          <p14:tracePt t="84200" x="11315700" y="4341813"/>
          <p14:tracePt t="84216" x="11479213" y="4279900"/>
          <p14:tracePt t="84233" x="11641138" y="4192588"/>
          <p14:tracePt t="84249" x="11753850" y="4141788"/>
          <p14:tracePt t="84266" x="11941175" y="4067175"/>
          <p14:tracePt t="84283" x="12179300" y="3941763"/>
          <p14:tracePt t="102590" x="11991975" y="4292600"/>
          <p14:tracePt t="102599" x="11666538" y="4418013"/>
          <p14:tracePt t="102616" x="11202988" y="4592638"/>
          <p14:tracePt t="102632" x="10490200" y="4856163"/>
          <p14:tracePt t="102649" x="10101263" y="5005388"/>
          <p14:tracePt t="102665" x="9650413" y="5156200"/>
          <p14:tracePt t="102682" x="9401175" y="5218113"/>
          <p14:tracePt t="102699" x="9112250" y="5294313"/>
          <p14:tracePt t="102716" x="8986838" y="5318125"/>
          <p14:tracePt t="102734" x="8837613" y="5368925"/>
          <p14:tracePt t="102749" x="8786813" y="5368925"/>
          <p14:tracePt t="102765" x="8737600" y="5394325"/>
          <p14:tracePt t="102782" x="8699500" y="5394325"/>
          <p14:tracePt t="102799" x="8650288" y="5418138"/>
          <p14:tracePt t="102816" x="8637588" y="5430838"/>
          <p14:tracePt t="102832" x="8624888" y="5443538"/>
          <p14:tracePt t="102849" x="8586788" y="5443538"/>
          <p14:tracePt t="102865" x="8586788" y="5456238"/>
          <p14:tracePt t="102903" x="8574088" y="5456238"/>
          <p14:tracePt t="102961" x="8548688" y="5468938"/>
          <p14:tracePt t="102968" x="8548688" y="5481638"/>
          <p14:tracePt t="102982" x="8524875" y="5494338"/>
          <p14:tracePt t="102999" x="8474075" y="5543550"/>
          <p14:tracePt t="103016" x="8435975" y="5581650"/>
          <p14:tracePt t="103033" x="8386763" y="5619750"/>
          <p14:tracePt t="103034" x="8386763" y="5630863"/>
          <p14:tracePt t="103049" x="8374063" y="5643563"/>
          <p14:tracePt t="103066" x="8361363" y="5656263"/>
          <p14:tracePt t="103082" x="8335963" y="5656263"/>
          <p14:tracePt t="103099" x="8335963" y="5668963"/>
          <p14:tracePt t="103117" x="8324850" y="5668963"/>
          <p14:tracePt t="103132" x="8324850" y="5681663"/>
          <p14:tracePt t="103133" x="8312150" y="5694363"/>
          <p14:tracePt t="103149" x="8299450" y="5732463"/>
          <p14:tracePt t="103165" x="8248650" y="5794375"/>
          <p14:tracePt t="103182" x="8235950" y="5832475"/>
          <p14:tracePt t="103199" x="8223250" y="5856288"/>
          <p14:tracePt t="103215" x="8223250" y="5868988"/>
          <p14:tracePt t="103232" x="8223250" y="5881688"/>
          <p14:tracePt t="103261" x="8223250" y="5894388"/>
          <p14:tracePt t="103304" x="8212138" y="5894388"/>
          <p14:tracePt t="103310" x="8212138" y="5907088"/>
          <p14:tracePt t="103325" x="8212138" y="5919788"/>
          <p14:tracePt t="103333" x="8199438" y="5919788"/>
          <p14:tracePt t="103349" x="8174038" y="5945188"/>
          <p14:tracePt t="103369" x="8161338" y="5969000"/>
          <p14:tracePt t="103382" x="8161338" y="5981700"/>
          <p14:tracePt t="103399" x="8135938" y="5994400"/>
          <p14:tracePt t="103415" x="8123238" y="6019800"/>
          <p14:tracePt t="103433" x="8123238" y="6045200"/>
          <p14:tracePt t="103461" x="8110538" y="6045200"/>
          <p14:tracePt t="103482" x="8110538" y="6056313"/>
          <p14:tracePt t="103511" x="8099425" y="6056313"/>
          <p14:tracePt t="103518" x="8099425" y="6069013"/>
          <p14:tracePt t="103547" x="8086725" y="6069013"/>
          <p14:tracePt t="103582" x="8074025" y="6069013"/>
          <p14:tracePt t="103597" x="8074025" y="6081713"/>
          <p14:tracePt t="103647" x="8061325" y="6094413"/>
          <p14:tracePt t="103661" x="8048625" y="6094413"/>
          <p14:tracePt t="103668" x="8048625" y="6107113"/>
          <p14:tracePt t="103682" x="8035925" y="6107113"/>
          <p14:tracePt t="103699" x="8023225" y="6119813"/>
          <p14:tracePt t="120160" x="7986713" y="6119813"/>
          <p14:tracePt t="120167" x="7923213" y="6119813"/>
          <p14:tracePt t="120182" x="7874000" y="6132513"/>
          <p14:tracePt t="120183" x="7823200" y="6132513"/>
          <p14:tracePt t="120198" x="7697788" y="6157913"/>
          <p14:tracePt t="120215" x="7548563" y="6157913"/>
          <p14:tracePt t="120231" x="7310438" y="6157913"/>
          <p14:tracePt t="120248" x="7085013" y="6169025"/>
          <p14:tracePt t="120265" x="6884988" y="6157913"/>
          <p14:tracePt t="120282" x="6596063" y="6132513"/>
          <p14:tracePt t="120283" x="6483350" y="6119813"/>
          <p14:tracePt t="120298" x="6221413" y="6069013"/>
          <p14:tracePt t="120315" x="5908675" y="6007100"/>
          <p14:tracePt t="120331" x="5683250" y="5956300"/>
          <p14:tracePt t="120348" x="5394325" y="5856288"/>
          <p14:tracePt t="120365" x="5219700" y="5807075"/>
          <p14:tracePt t="120381" x="5119688" y="5768975"/>
          <p14:tracePt t="120398" x="5019675" y="5707063"/>
          <p14:tracePt t="120415" x="4956175" y="5668963"/>
          <p14:tracePt t="120432" x="4894263" y="5619750"/>
          <p14:tracePt t="120432" x="4856163" y="5607050"/>
          <p14:tracePt t="120449" x="4781550" y="5581650"/>
          <p14:tracePt t="120465" x="4719638" y="5530850"/>
          <p14:tracePt t="120482" x="4656138" y="5518150"/>
          <p14:tracePt t="120498" x="4568825" y="5481638"/>
          <p14:tracePt t="120515" x="4506913" y="5456238"/>
          <p14:tracePt t="120531" x="4468813" y="5418138"/>
          <p14:tracePt t="120548" x="4394200" y="5368925"/>
          <p14:tracePt t="120565" x="4318000" y="5330825"/>
          <p14:tracePt t="120582" x="4294188" y="5305425"/>
          <p14:tracePt t="120583" x="4256088" y="5281613"/>
          <p14:tracePt t="120598" x="4230688" y="5256213"/>
          <p14:tracePt t="120614" x="4205288" y="5243513"/>
          <p14:tracePt t="120631" x="4181475" y="5230813"/>
          <p14:tracePt t="120648" x="4156075" y="5218113"/>
          <p14:tracePt t="120665" x="4156075" y="5205413"/>
          <p14:tracePt t="120682" x="4143375" y="5205413"/>
          <p14:tracePt t="120725" x="4130675" y="5181600"/>
          <p14:tracePt t="120754" x="4117975" y="5168900"/>
          <p14:tracePt t="120768" x="4105275" y="5156200"/>
          <p14:tracePt t="120774" x="4105275" y="5143500"/>
          <p14:tracePt t="120789" x="4092575" y="5130800"/>
          <p14:tracePt t="120803" x="4092575" y="5118100"/>
          <p14:tracePt t="120815" x="4081463" y="5092700"/>
          <p14:tracePt t="120832" x="4081463" y="5068888"/>
          <p14:tracePt t="120848" x="4068763" y="5056188"/>
          <p14:tracePt t="120864" x="4068763" y="5030788"/>
          <p14:tracePt t="120882" x="4056063" y="5018088"/>
          <p14:tracePt t="120898" x="4056063" y="5005388"/>
          <p14:tracePt t="121032" x="4068763" y="5005388"/>
          <p14:tracePt t="121039" x="4092575" y="5005388"/>
          <p14:tracePt t="121048" x="4117975" y="5005388"/>
          <p14:tracePt t="121065" x="4143375" y="5005388"/>
          <p14:tracePt t="121082" x="4181475" y="5018088"/>
          <p14:tracePt t="121083" x="4217988" y="5018088"/>
          <p14:tracePt t="121098" x="4268788" y="5018088"/>
          <p14:tracePt t="121114" x="4318000" y="5043488"/>
          <p14:tracePt t="121132" x="4356100" y="5056188"/>
          <p14:tracePt t="121133" x="4394200" y="5056188"/>
          <p14:tracePt t="121148" x="4494213" y="5068888"/>
          <p14:tracePt t="121164" x="4594225" y="5068888"/>
          <p14:tracePt t="121181" x="4719638" y="5081588"/>
          <p14:tracePt t="121199" x="4832350" y="5105400"/>
          <p14:tracePt t="121215" x="4894263" y="5118100"/>
          <p14:tracePt t="121233" x="5006975" y="5118100"/>
          <p14:tracePt t="121248" x="5081588" y="5118100"/>
          <p14:tracePt t="121265" x="5157788" y="5118100"/>
          <p14:tracePt t="121283" x="5307013" y="5118100"/>
          <p14:tracePt t="121298" x="5394325" y="5143500"/>
          <p14:tracePt t="121315" x="5445125" y="5156200"/>
          <p14:tracePt t="121333" x="5545138" y="5156200"/>
          <p14:tracePt t="121348" x="5645150" y="5156200"/>
          <p14:tracePt t="121365" x="5745163" y="5156200"/>
          <p14:tracePt t="121381" x="5821363" y="5130800"/>
          <p14:tracePt t="121398" x="5932488" y="5118100"/>
          <p14:tracePt t="121414" x="5970588" y="5092700"/>
          <p14:tracePt t="121431" x="6021388" y="5081588"/>
          <p14:tracePt t="121448" x="6096000" y="5068888"/>
          <p14:tracePt t="121464" x="6108700" y="5068888"/>
          <p14:tracePt t="121482" x="6121400" y="5068888"/>
          <p14:tracePt t="121498" x="6121400" y="5043488"/>
          <p14:tracePt t="121514" x="6146800" y="5030788"/>
          <p14:tracePt t="121532" x="6170613" y="4992688"/>
          <p14:tracePt t="121533" x="6170613" y="4981575"/>
          <p14:tracePt t="121548" x="6196013" y="4943475"/>
          <p14:tracePt t="121564" x="6208713" y="4892675"/>
          <p14:tracePt t="121582" x="6221413" y="4830763"/>
          <p14:tracePt t="121583" x="6221413" y="4818063"/>
          <p14:tracePt t="121598" x="6221413" y="4768850"/>
          <p14:tracePt t="121615" x="6221413" y="4718050"/>
          <p14:tracePt t="121631" x="6208713" y="4656138"/>
          <p14:tracePt t="121648" x="6157913" y="4567238"/>
          <p14:tracePt t="121664" x="6121400" y="4530725"/>
          <p14:tracePt t="121681" x="6096000" y="4492625"/>
          <p14:tracePt t="121698" x="6057900" y="4443413"/>
          <p14:tracePt t="121714" x="5995988" y="4392613"/>
          <p14:tracePt t="121731" x="5870575" y="4305300"/>
          <p14:tracePt t="121748" x="5695950" y="4241800"/>
          <p14:tracePt t="121764" x="5583238" y="4192588"/>
          <p14:tracePt t="121781" x="5507038" y="4179888"/>
          <p14:tracePt t="121798" x="5270500" y="4129088"/>
          <p14:tracePt t="121816" x="5094288" y="4105275"/>
          <p14:tracePt t="121831" x="4981575" y="4105275"/>
          <p14:tracePt t="121848" x="4856163" y="4105275"/>
          <p14:tracePt t="121865" x="4743450" y="4105275"/>
          <p14:tracePt t="121882" x="4630738" y="4105275"/>
          <p14:tracePt t="121883" x="4568825" y="4105275"/>
          <p14:tracePt t="121898" x="4506913" y="4105275"/>
          <p14:tracePt t="121914" x="4443413" y="4105275"/>
          <p14:tracePt t="121931" x="4394200" y="4117975"/>
          <p14:tracePt t="121948" x="4330700" y="4141788"/>
          <p14:tracePt t="121965" x="4268788" y="4179888"/>
          <p14:tracePt t="121981" x="4205288" y="4217988"/>
          <p14:tracePt t="121998" x="4081463" y="4305300"/>
          <p14:tracePt t="122015" x="4043363" y="4341813"/>
          <p14:tracePt t="122031" x="3992563" y="4367213"/>
          <p14:tracePt t="122048" x="3956050" y="4405313"/>
          <p14:tracePt t="122065" x="3917950" y="4430713"/>
          <p14:tracePt t="122081" x="3905250" y="4467225"/>
          <p14:tracePt t="122098" x="3879850" y="4505325"/>
          <p14:tracePt t="122115" x="3879850" y="4543425"/>
          <p14:tracePt t="122132" x="3879850" y="4592638"/>
          <p14:tracePt t="122148" x="3892550" y="4692650"/>
          <p14:tracePt t="122165" x="3905250" y="4743450"/>
          <p14:tracePt t="122181" x="3930650" y="4805363"/>
          <p14:tracePt t="122198" x="3979863" y="4879975"/>
          <p14:tracePt t="122214" x="4017963" y="4918075"/>
          <p14:tracePt t="122231" x="4068763" y="4981575"/>
          <p14:tracePt t="122248" x="4143375" y="5043488"/>
          <p14:tracePt t="122264" x="4205288" y="5068888"/>
          <p14:tracePt t="122281" x="4268788" y="5105400"/>
          <p14:tracePt t="122298" x="4394200" y="5105400"/>
          <p14:tracePt t="122314" x="4494213" y="5105400"/>
          <p14:tracePt t="122331" x="4594225" y="5105400"/>
          <p14:tracePt t="122348" x="4732338" y="5068888"/>
          <p14:tracePt t="122364" x="4843463" y="5030788"/>
          <p14:tracePt t="122381" x="5019675" y="4956175"/>
          <p14:tracePt t="122398" x="5232400" y="4868863"/>
          <p14:tracePt t="122415" x="5281613" y="4830763"/>
          <p14:tracePt t="122431" x="5332413" y="4818063"/>
          <p14:tracePt t="122448" x="5357813" y="4792663"/>
          <p14:tracePt t="122465" x="5370513" y="4792663"/>
          <p14:tracePt t="122482" x="5383213" y="4792663"/>
          <p14:tracePt t="122498" x="5394325" y="4792663"/>
          <p14:tracePt t="122519" x="5394325" y="4779963"/>
          <p14:tracePt t="122562" x="5407025" y="4779963"/>
          <p14:tracePt t="122955" x="5432425" y="4868863"/>
          <p14:tracePt t="122961" x="5483225" y="4981575"/>
          <p14:tracePt t="122968" x="5519738" y="5056188"/>
          <p14:tracePt t="122981" x="5545138" y="5143500"/>
          <p14:tracePt t="122998" x="5632450" y="5356225"/>
          <p14:tracePt t="123015" x="5745163" y="5630863"/>
          <p14:tracePt t="123032" x="5783263" y="5707063"/>
          <p14:tracePt t="123048" x="5821363" y="5807075"/>
          <p14:tracePt t="123065" x="5857875" y="5868988"/>
          <p14:tracePt t="123082" x="5895975" y="5981700"/>
          <p14:tracePt t="123083" x="5908675" y="6032500"/>
          <p14:tracePt t="123098" x="5945188" y="6069013"/>
          <p14:tracePt t="123099" x="5957888" y="6132513"/>
          <p14:tracePt t="123114" x="6008688" y="6207125"/>
          <p14:tracePt t="123131" x="6045200" y="6257925"/>
          <p14:tracePt t="123148" x="6045200" y="6294438"/>
          <p14:tracePt t="123164" x="6057900" y="6319838"/>
          <p14:tracePt t="123181" x="6057900" y="6332538"/>
          <p14:tracePt t="123205" x="6057900" y="6345238"/>
          <p14:tracePt t="123241" x="6057900" y="6357938"/>
          <p14:tracePt t="123327" x="6057900" y="6370638"/>
          <p14:tracePt t="123870" x="6045200" y="6394450"/>
          <p14:tracePt t="123877" x="5895975" y="6494463"/>
          <p14:tracePt t="123884" x="5808663" y="6570663"/>
          <p14:tracePt t="123898" x="5570538" y="6707188"/>
          <p14:tracePt t="123899" x="5432425" y="6807200"/>
          <p14:tracePt t="124179" x="1189038" y="6807200"/>
          <p14:tracePt t="124183" x="1176338" y="6783388"/>
          <p14:tracePt t="124199" x="1150938" y="6757988"/>
          <p14:tracePt t="124199" x="1139825" y="6732588"/>
          <p14:tracePt t="124215" x="1101725" y="6657975"/>
          <p14:tracePt t="124231" x="1063625" y="6607175"/>
          <p14:tracePt t="124248" x="1050925" y="6519863"/>
          <p14:tracePt t="124249" x="1038225" y="6483350"/>
          <p14:tracePt t="124264" x="1027113" y="6445250"/>
          <p14:tracePt t="124281" x="1027113" y="6394450"/>
          <p14:tracePt t="124298" x="1014413" y="6370638"/>
          <p14:tracePt t="124299" x="1014413" y="6357938"/>
          <p14:tracePt t="124315" x="1014413" y="6332538"/>
          <p14:tracePt t="124331" x="1014413" y="6294438"/>
          <p14:tracePt t="124349" x="1014413" y="6232525"/>
          <p14:tracePt t="124365" x="1027113" y="6207125"/>
          <p14:tracePt t="124382" x="1038225" y="6145213"/>
          <p14:tracePt t="124399" x="1050925" y="6094413"/>
          <p14:tracePt t="124415" x="1063625" y="6045200"/>
          <p14:tracePt t="124431" x="1076325" y="5994400"/>
          <p14:tracePt t="124448" x="1076325" y="5956300"/>
          <p14:tracePt t="124464" x="1076325" y="5894388"/>
          <p14:tracePt t="124481" x="1076325" y="5881688"/>
          <p14:tracePt t="124499" x="1076325" y="5868988"/>
          <p14:tracePt t="124514" x="1089025" y="5868988"/>
          <p14:tracePt t="124531" x="1101725" y="5856288"/>
          <p14:tracePt t="124548" x="1127125" y="5843588"/>
          <p14:tracePt t="124564" x="1189038" y="5807075"/>
          <p14:tracePt t="124581" x="1239838" y="5794375"/>
          <p14:tracePt t="124599" x="1301750" y="5794375"/>
          <p14:tracePt t="124615" x="1376363" y="5794375"/>
          <p14:tracePt t="124631" x="1427163" y="5794375"/>
          <p14:tracePt t="124648" x="1489075" y="5794375"/>
          <p14:tracePt t="124665" x="1565275" y="5794375"/>
          <p14:tracePt t="124681" x="1601788" y="5794375"/>
          <p14:tracePt t="124699" x="1652588" y="5794375"/>
          <p14:tracePt t="124699" x="1665288" y="5794375"/>
          <p14:tracePt t="124714" x="1714500" y="5794375"/>
          <p14:tracePt t="124731" x="1790700" y="5781675"/>
          <p14:tracePt t="124748" x="1865313" y="5756275"/>
          <p14:tracePt t="124765" x="1990725" y="5694363"/>
          <p14:tracePt t="124781" x="2039938" y="5681663"/>
          <p14:tracePt t="124798" x="2078038" y="5668963"/>
          <p14:tracePt t="124815" x="2139950" y="5619750"/>
          <p14:tracePt t="124832" x="2165350" y="5594350"/>
          <p14:tracePt t="124848" x="2216150" y="5556250"/>
          <p14:tracePt t="124865" x="2239963" y="5494338"/>
          <p14:tracePt t="124881" x="2252663" y="5468938"/>
          <p14:tracePt t="124898" x="2252663" y="5430838"/>
          <p14:tracePt t="124915" x="2252663" y="5343525"/>
          <p14:tracePt t="124931" x="2252663" y="5330825"/>
          <p14:tracePt t="124948" x="2252663" y="5294313"/>
          <p14:tracePt t="124965" x="2190750" y="5205413"/>
          <p14:tracePt t="124981" x="2139950" y="5143500"/>
          <p14:tracePt t="124998" x="2065338" y="5092700"/>
          <p14:tracePt t="125014" x="1952625" y="5018088"/>
          <p14:tracePt t="125031" x="1903413" y="4992688"/>
          <p14:tracePt t="125048" x="1865313" y="4981575"/>
          <p14:tracePt t="125064" x="1778000" y="4981575"/>
          <p14:tracePt t="125081" x="1677988" y="5005388"/>
          <p14:tracePt t="125098" x="1589088" y="5043488"/>
          <p14:tracePt t="125114" x="1476375" y="5143500"/>
          <p14:tracePt t="125131" x="1414463" y="5218113"/>
          <p14:tracePt t="125148" x="1352550" y="5305425"/>
          <p14:tracePt t="125165" x="1314450" y="5394325"/>
          <p14:tracePt t="125181" x="1314450" y="5430838"/>
          <p14:tracePt t="125198" x="1314450" y="5443538"/>
          <p14:tracePt t="125214" x="1314450" y="5481638"/>
          <p14:tracePt t="125231" x="1327150" y="5507038"/>
          <p14:tracePt t="125248" x="1401763" y="5543550"/>
          <p14:tracePt t="125264" x="1577975" y="5594350"/>
          <p14:tracePt t="125281" x="1701800" y="5619750"/>
          <p14:tracePt t="125297" x="1890713" y="5643563"/>
          <p14:tracePt t="125314" x="2378075" y="5668963"/>
          <p14:tracePt t="125331" x="2654300" y="5707063"/>
          <p14:tracePt t="125347" x="3079750" y="5719763"/>
          <p14:tracePt t="125364" x="3454400" y="5719763"/>
          <p14:tracePt t="125381" x="3692525" y="5719763"/>
          <p14:tracePt t="125398" x="3817938" y="5719763"/>
          <p14:tracePt t="125415" x="3867150" y="5719763"/>
          <p14:tracePt t="125431" x="3905250" y="5719763"/>
          <p14:tracePt t="125448" x="3917950" y="5719763"/>
          <p14:tracePt t="125465" x="3930650" y="5719763"/>
          <p14:tracePt t="125493" x="3943350" y="5719763"/>
          <p14:tracePt t="125499" x="3968750" y="5719763"/>
          <p14:tracePt t="125515" x="4005263" y="5732463"/>
          <p14:tracePt t="125532" x="4043363" y="5768975"/>
          <p14:tracePt t="125548" x="4117975" y="5832475"/>
          <p14:tracePt t="125564" x="4243388" y="5919788"/>
          <p14:tracePt t="125581" x="4356100" y="5956300"/>
          <p14:tracePt t="125598" x="4443413" y="5969000"/>
          <p14:tracePt t="125615" x="4568825" y="5969000"/>
          <p14:tracePt t="125632" x="4756150" y="5969000"/>
          <p14:tracePt t="125648" x="4856163" y="5956300"/>
          <p14:tracePt t="125664" x="4956175" y="5932488"/>
          <p14:tracePt t="125681" x="5019675" y="5932488"/>
          <p14:tracePt t="125698" x="5081588" y="5894388"/>
          <p14:tracePt t="125715" x="5270500" y="5832475"/>
          <p14:tracePt t="125731" x="5332413" y="5794375"/>
          <p14:tracePt t="125748" x="5394325" y="5768975"/>
          <p14:tracePt t="125765" x="5470525" y="5719763"/>
          <p14:tracePt t="125781" x="5532438" y="5668963"/>
          <p14:tracePt t="125798" x="5570538" y="5594350"/>
          <p14:tracePt t="125814" x="5607050" y="5530850"/>
          <p14:tracePt t="125831" x="5657850" y="5418138"/>
          <p14:tracePt t="125848" x="5670550" y="5368925"/>
          <p14:tracePt t="125864" x="5683250" y="5294313"/>
          <p14:tracePt t="125881" x="5683250" y="5256213"/>
          <p14:tracePt t="125898" x="5683250" y="5205413"/>
          <p14:tracePt t="125916" x="5683250" y="5105400"/>
          <p14:tracePt t="125931" x="5657850" y="4992688"/>
          <p14:tracePt t="125948" x="5645150" y="4943475"/>
          <p14:tracePt t="125965" x="5619750" y="4856163"/>
          <p14:tracePt t="125981" x="5583238" y="4792663"/>
          <p14:tracePt t="125998" x="5545138" y="4730750"/>
          <p14:tracePt t="126014" x="5432425" y="4630738"/>
          <p14:tracePt t="126031" x="5294313" y="4567238"/>
          <p14:tracePt t="126048" x="5232400" y="4543425"/>
          <p14:tracePt t="126065" x="5170488" y="4518025"/>
          <p14:tracePt t="126081" x="5006975" y="4505325"/>
          <p14:tracePt t="126098" x="4906963" y="4505325"/>
          <p14:tracePt t="126114" x="4781550" y="4505325"/>
          <p14:tracePt t="126131" x="4630738" y="4554538"/>
          <p14:tracePt t="126148" x="4568825" y="4592638"/>
          <p14:tracePt t="126164" x="4468813" y="4643438"/>
          <p14:tracePt t="126181" x="4268788" y="4692650"/>
          <p14:tracePt t="126198" x="4205288" y="4743450"/>
          <p14:tracePt t="126214" x="4143375" y="4768850"/>
          <p14:tracePt t="126231" x="4068763" y="4805363"/>
          <p14:tracePt t="126248" x="4043363" y="4843463"/>
          <p14:tracePt t="126265" x="4017963" y="4868863"/>
          <p14:tracePt t="126281" x="3979863" y="4905375"/>
          <p14:tracePt t="126298" x="3968750" y="4930775"/>
          <p14:tracePt t="126300" x="3956050" y="4930775"/>
          <p14:tracePt t="126315" x="3943350" y="4943475"/>
          <p14:tracePt t="126331" x="3930650" y="4956175"/>
          <p14:tracePt t="126348" x="3917950" y="4992688"/>
          <p14:tracePt t="126350" x="3905250" y="5030788"/>
          <p14:tracePt t="126365" x="3892550" y="5043488"/>
          <p14:tracePt t="126381" x="3892550" y="5105400"/>
          <p14:tracePt t="126398" x="3892550" y="5168900"/>
          <p14:tracePt t="126400" x="3892550" y="5194300"/>
          <p14:tracePt t="126415" x="3892550" y="5218113"/>
          <p14:tracePt t="126431" x="3905250" y="5305425"/>
          <p14:tracePt t="126448" x="3917950" y="5368925"/>
          <p14:tracePt t="126465" x="3930650" y="5394325"/>
          <p14:tracePt t="126467" x="3968750" y="5418138"/>
          <p14:tracePt t="126481" x="4043363" y="5494338"/>
          <p14:tracePt t="126498" x="4143375" y="5530850"/>
          <p14:tracePt t="126515" x="4230688" y="5568950"/>
          <p14:tracePt t="126532" x="4330700" y="5594350"/>
          <p14:tracePt t="126548" x="4381500" y="5607050"/>
          <p14:tracePt t="126565" x="4418013" y="5619750"/>
          <p14:tracePt t="126567" x="4456113" y="5619750"/>
          <p14:tracePt t="126581" x="4506913" y="5619750"/>
          <p14:tracePt t="126598" x="4543425" y="5619750"/>
          <p14:tracePt t="126600" x="4568825" y="5619750"/>
          <p14:tracePt t="126615" x="4581525" y="5619750"/>
          <p14:tracePt t="126632" x="4594225" y="5619750"/>
          <p14:tracePt t="126648" x="4606925" y="5619750"/>
          <p14:tracePt t="126665" x="4656138" y="5619750"/>
          <p14:tracePt t="126666" x="4668838" y="5619750"/>
          <p14:tracePt t="126682" x="4719638" y="5619750"/>
          <p14:tracePt t="126698" x="4756150" y="5607050"/>
          <p14:tracePt t="126715" x="4781550" y="5607050"/>
          <p14:tracePt t="126716" x="4806950" y="5607050"/>
          <p14:tracePt t="126736" x="4819650" y="5607050"/>
          <p14:tracePt t="126786" x="4832350" y="5607050"/>
          <p14:tracePt t="126815" x="4843463" y="5607050"/>
          <p14:tracePt t="126829" x="4856163" y="5607050"/>
          <p14:tracePt t="126850" x="4868863" y="5607050"/>
          <p14:tracePt t="126872" x="4881563" y="5607050"/>
          <p14:tracePt t="126894" x="4894263" y="5607050"/>
          <p14:tracePt t="126900" x="4906963" y="5607050"/>
          <p14:tracePt t="126916" x="4919663" y="5607050"/>
          <p14:tracePt t="126931" x="4932363" y="5607050"/>
          <p14:tracePt t="126950" x="4945063" y="5607050"/>
          <p14:tracePt t="126986" x="4956175" y="5607050"/>
          <p14:tracePt t="127537" x="4994275" y="5607050"/>
          <p14:tracePt t="127543" x="5019675" y="5594350"/>
          <p14:tracePt t="127550" x="5032375" y="5594350"/>
          <p14:tracePt t="127565" x="5081588" y="5581650"/>
          <p14:tracePt t="127566" x="5119688" y="5568950"/>
          <p14:tracePt t="127581" x="5170488" y="5530850"/>
          <p14:tracePt t="127597" x="5219700" y="5507038"/>
          <p14:tracePt t="127616" x="5281613" y="5456238"/>
          <p14:tracePt t="127631" x="5307013" y="5430838"/>
          <p14:tracePt t="127648" x="5319713" y="5407025"/>
          <p14:tracePt t="127666" x="5370513" y="5356225"/>
          <p14:tracePt t="127681" x="5383213" y="5318125"/>
          <p14:tracePt t="127697" x="5407025" y="5281613"/>
          <p14:tracePt t="127714" x="5432425" y="5243513"/>
          <p14:tracePt t="127731" x="5457825" y="5181600"/>
          <p14:tracePt t="127750" x="5483225" y="5143500"/>
          <p14:tracePt t="127751" x="5495925" y="5118100"/>
          <p14:tracePt t="127764" x="5519738" y="5081588"/>
          <p14:tracePt t="127766" x="5519738" y="5068888"/>
          <p14:tracePt t="127781" x="5545138" y="5043488"/>
          <p14:tracePt t="127798" x="5545138" y="5030788"/>
          <p14:tracePt t="127815" x="5557838" y="5005388"/>
          <p14:tracePt t="127831" x="5557838" y="4992688"/>
          <p14:tracePt t="127847" x="5557838" y="4981575"/>
          <p14:tracePt t="127864" x="5570538" y="4968875"/>
          <p14:tracePt t="127881" x="5595938" y="4956175"/>
          <p14:tracePt t="127898" x="5607050" y="4956175"/>
          <p14:tracePt t="127914" x="5619750" y="4930775"/>
          <p14:tracePt t="127931" x="5645150" y="4930775"/>
          <p14:tracePt t="127948" x="5670550" y="4930775"/>
          <p14:tracePt t="127964" x="5683250" y="4930775"/>
          <p14:tracePt t="127981" x="5719763" y="4930775"/>
          <p14:tracePt t="127997" x="5757863" y="4930775"/>
          <p14:tracePt t="128016" x="5795963" y="4930775"/>
          <p14:tracePt t="128031" x="5821363" y="4930775"/>
          <p14:tracePt t="128048" x="5845175" y="4930775"/>
          <p14:tracePt t="128066" x="5870575" y="4930775"/>
          <p14:tracePt t="128082" x="5895975" y="4930775"/>
          <p14:tracePt t="128098" x="5908675" y="4930775"/>
          <p14:tracePt t="128130" x="5921375" y="4930775"/>
          <p14:tracePt t="128237" x="5895975" y="4918075"/>
          <p14:tracePt t="128244" x="5832475" y="4905375"/>
          <p14:tracePt t="128251" x="5795963" y="4905375"/>
          <p14:tracePt t="128264" x="5732463" y="4892675"/>
          <p14:tracePt t="128281" x="5607050" y="4868863"/>
          <p14:tracePt t="128298" x="5532438" y="4856163"/>
          <p14:tracePt t="128314" x="5457825" y="4843463"/>
          <p14:tracePt t="128331" x="5307013" y="4830763"/>
          <p14:tracePt t="128348" x="5219700" y="4830763"/>
          <p14:tracePt t="128364" x="5132388" y="4830763"/>
          <p14:tracePt t="128381" x="5057775" y="4830763"/>
          <p14:tracePt t="128397" x="5032375" y="4830763"/>
          <p14:tracePt t="128414" x="4994275" y="4830763"/>
          <p14:tracePt t="128431" x="4968875" y="4830763"/>
          <p14:tracePt t="128447" x="4932363" y="4830763"/>
          <p14:tracePt t="128464" x="4894263" y="4830763"/>
          <p14:tracePt t="128481" x="4819650" y="4856163"/>
          <p14:tracePt t="128497" x="4781550" y="4868863"/>
          <p14:tracePt t="128514" x="4732338" y="4892675"/>
          <p14:tracePt t="128531" x="4668838" y="4905375"/>
          <p14:tracePt t="128548" x="4630738" y="4918075"/>
          <p14:tracePt t="128564" x="4606925" y="4918075"/>
          <p14:tracePt t="128581" x="4581525" y="4918075"/>
          <p14:tracePt t="128598" x="4568825" y="4918075"/>
          <p14:tracePt t="128616" x="4556125" y="4918075"/>
          <p14:tracePt t="128752" x="4568825" y="4930775"/>
          <p14:tracePt t="128759" x="4606925" y="4943475"/>
          <p14:tracePt t="128767" x="4656138" y="4943475"/>
          <p14:tracePt t="128781" x="4768850" y="4956175"/>
          <p14:tracePt t="128798" x="4843463" y="4956175"/>
          <p14:tracePt t="128814" x="4894263" y="4956175"/>
          <p14:tracePt t="128831" x="4932363" y="4956175"/>
          <p14:tracePt t="128848" x="5019675" y="4956175"/>
          <p14:tracePt t="128865" x="5068888" y="4956175"/>
          <p14:tracePt t="128866" x="5094288" y="4956175"/>
          <p14:tracePt t="128881" x="5132388" y="4956175"/>
          <p14:tracePt t="128898" x="5245100" y="4956175"/>
          <p14:tracePt t="128914" x="5281613" y="4956175"/>
          <p14:tracePt t="128931" x="5345113" y="4956175"/>
          <p14:tracePt t="128948" x="5370513" y="4956175"/>
          <p14:tracePt t="128965" x="5394325" y="4956175"/>
          <p14:tracePt t="128981" x="5419725" y="4956175"/>
          <p14:tracePt t="128998" x="5445125" y="4956175"/>
          <p14:tracePt t="129015" x="5483225" y="4956175"/>
          <p14:tracePt t="129031" x="5519738" y="4930775"/>
          <p14:tracePt t="129048" x="5583238" y="4918075"/>
          <p14:tracePt t="129064" x="5632450" y="4918075"/>
          <p14:tracePt t="129081" x="5670550" y="4905375"/>
          <p14:tracePt t="129082" x="5695950" y="4905375"/>
          <p14:tracePt t="129098" x="5719763" y="4892675"/>
          <p14:tracePt t="129115" x="5757863" y="4892675"/>
          <p14:tracePt t="129131" x="5770563" y="4892675"/>
          <p14:tracePt t="129147" x="5795963" y="4892675"/>
          <p14:tracePt t="129164" x="5808663" y="4892675"/>
          <p14:tracePt t="129181" x="5832475" y="4892675"/>
          <p14:tracePt t="129209" x="5845175" y="4892675"/>
          <p14:tracePt t="129245" x="5857875" y="4892675"/>
          <p14:tracePt t="129274" x="5870575" y="4892675"/>
          <p14:tracePt t="129295" x="5883275" y="4892675"/>
          <p14:tracePt t="129360" x="5895975" y="4892675"/>
          <p14:tracePt t="144909" x="5808663" y="4892675"/>
          <p14:tracePt t="144913" x="5795963" y="4892675"/>
          <p14:tracePt t="144931" x="5745163" y="4892675"/>
          <p14:tracePt t="144947" x="5619750" y="4892675"/>
          <p14:tracePt t="144964" x="5519738" y="4892675"/>
          <p14:tracePt t="144981" x="5470525" y="4892675"/>
          <p14:tracePt t="144997" x="5407025" y="4905375"/>
          <p14:tracePt t="145014" x="5307013" y="4905375"/>
          <p14:tracePt t="145030" x="5245100" y="4905375"/>
          <p14:tracePt t="145047" x="5170488" y="4905375"/>
          <p14:tracePt t="145049" x="5132388" y="4918075"/>
          <p14:tracePt t="145064" x="5081588" y="4918075"/>
          <p14:tracePt t="145081" x="5019675" y="4918075"/>
          <p14:tracePt t="145097" x="4994275" y="4918075"/>
          <p14:tracePt t="145113" x="4932363" y="4930775"/>
          <p14:tracePt t="145130" x="4868863" y="4930775"/>
          <p14:tracePt t="145147" x="4806950" y="4943475"/>
          <p14:tracePt t="145164" x="4719638" y="4968875"/>
          <p14:tracePt t="145180" x="4656138" y="4968875"/>
          <p14:tracePt t="145197" x="4606925" y="4981575"/>
          <p14:tracePt t="145213" x="4543425" y="4992688"/>
          <p14:tracePt t="145231" x="4494213" y="5005388"/>
          <p14:tracePt t="145247" x="4456113" y="5018088"/>
          <p14:tracePt t="145264" x="4406900" y="5030788"/>
          <p14:tracePt t="145265" x="4381500" y="5030788"/>
          <p14:tracePt t="145280" x="4318000" y="5068888"/>
          <p14:tracePt t="145297" x="4230688" y="5081588"/>
          <p14:tracePt t="145313" x="4168775" y="5092700"/>
          <p14:tracePt t="145331" x="4081463" y="5105400"/>
          <p14:tracePt t="145347" x="4043363" y="5105400"/>
          <p14:tracePt t="145364" x="4017963" y="5105400"/>
          <p14:tracePt t="145381" x="3992563" y="5118100"/>
          <p14:tracePt t="145398" x="3979863" y="5118100"/>
          <p14:tracePt t="145414" x="3943350" y="5143500"/>
          <p14:tracePt t="145431" x="3930650" y="5156200"/>
          <p14:tracePt t="145447" x="3905250" y="5168900"/>
          <p14:tracePt t="145464" x="3867150" y="5194300"/>
          <p14:tracePt t="145480" x="3843338" y="5218113"/>
          <p14:tracePt t="145497" x="3830638" y="5243513"/>
          <p14:tracePt t="145514" x="3792538" y="5305425"/>
          <p14:tracePt t="145531" x="3779838" y="5330825"/>
          <p14:tracePt t="145547" x="3767138" y="5394325"/>
          <p14:tracePt t="145549" x="3767138" y="5407025"/>
          <p14:tracePt t="145564" x="3767138" y="5443538"/>
          <p14:tracePt t="145580" x="3767138" y="5481638"/>
          <p14:tracePt t="145597" x="3767138" y="5507038"/>
          <p14:tracePt t="145614" x="3792538" y="5530850"/>
          <p14:tracePt t="145615" x="3817938" y="5530850"/>
          <p14:tracePt t="145630" x="3843338" y="5568950"/>
          <p14:tracePt t="145647" x="3879850" y="5581650"/>
          <p14:tracePt t="145664" x="3917950" y="5607050"/>
          <p14:tracePt t="145680" x="3992563" y="5619750"/>
          <p14:tracePt t="145697" x="4105275" y="5619750"/>
          <p14:tracePt t="145714" x="4192588" y="5619750"/>
          <p14:tracePt t="145731" x="4294188" y="5619750"/>
          <p14:tracePt t="145747" x="4343400" y="5619750"/>
          <p14:tracePt t="145764" x="4394200" y="5619750"/>
          <p14:tracePt t="145781" x="4518025" y="5619750"/>
          <p14:tracePt t="145798" x="4606925" y="5619750"/>
          <p14:tracePt t="145799" x="4643438" y="5619750"/>
          <p14:tracePt t="145814" x="4694238" y="5619750"/>
          <p14:tracePt t="145816" x="4719638" y="5619750"/>
          <p14:tracePt t="145830" x="4768850" y="5619750"/>
          <p14:tracePt t="145847" x="4806950" y="5619750"/>
          <p14:tracePt t="145864" x="4843463" y="5619750"/>
          <p14:tracePt t="145865" x="4856163" y="5619750"/>
          <p14:tracePt t="145880" x="4881563" y="5619750"/>
          <p14:tracePt t="145897" x="4932363" y="5619750"/>
          <p14:tracePt t="145914" x="5006975" y="5619750"/>
          <p14:tracePt t="145915" x="5045075" y="5619750"/>
          <p14:tracePt t="145931" x="5119688" y="5619750"/>
          <p14:tracePt t="145948" x="5181600" y="5619750"/>
          <p14:tracePt t="145964" x="5245100" y="5619750"/>
          <p14:tracePt t="145965" x="5257800" y="5619750"/>
          <p14:tracePt t="145981" x="5307013" y="5619750"/>
          <p14:tracePt t="145997" x="5319713" y="5619750"/>
          <p14:tracePt t="146014" x="5345113" y="5607050"/>
          <p14:tracePt t="146015" x="5357813" y="5607050"/>
          <p14:tracePt t="146031" x="5383213" y="5594350"/>
          <p14:tracePt t="146047" x="5407025" y="5581650"/>
          <p14:tracePt t="146049" x="5419725" y="5581650"/>
          <p14:tracePt t="146064" x="5457825" y="5556250"/>
          <p14:tracePt t="146081" x="5495925" y="5543550"/>
          <p14:tracePt t="146097" x="5532438" y="5530850"/>
          <p14:tracePt t="146115" x="5532438" y="5518150"/>
          <p14:tracePt t="146131" x="5557838" y="5494338"/>
          <p14:tracePt t="146147" x="5570538" y="5468938"/>
          <p14:tracePt t="146164" x="5583238" y="5468938"/>
          <p14:tracePt t="146180" x="5583238" y="5456238"/>
          <p14:tracePt t="146197" x="5619750" y="5430838"/>
          <p14:tracePt t="146214" x="5645150" y="5356225"/>
          <p14:tracePt t="146231" x="5670550" y="5281613"/>
          <p14:tracePt t="146247" x="5670550" y="5218113"/>
          <p14:tracePt t="146264" x="5657850" y="5130800"/>
          <p14:tracePt t="146265" x="5645150" y="5068888"/>
          <p14:tracePt t="146281" x="5607050" y="4956175"/>
          <p14:tracePt t="146297" x="5532438" y="4843463"/>
          <p14:tracePt t="146314" x="5470525" y="4743450"/>
          <p14:tracePt t="146330" x="5419725" y="4679950"/>
          <p14:tracePt t="146347" x="5370513" y="4643438"/>
          <p14:tracePt t="146364" x="5345113" y="4618038"/>
          <p14:tracePt t="146381" x="5270500" y="4567238"/>
          <p14:tracePt t="146398" x="5207000" y="4543425"/>
          <p14:tracePt t="146414" x="5119688" y="4543425"/>
          <p14:tracePt t="146415" x="5081588" y="4543425"/>
          <p14:tracePt t="146431" x="5032375" y="4543425"/>
          <p14:tracePt t="146447" x="4981575" y="4543425"/>
          <p14:tracePt t="146464" x="4945063" y="4543425"/>
          <p14:tracePt t="146481" x="4906963" y="4543425"/>
          <p14:tracePt t="146497" x="4868863" y="4543425"/>
          <p14:tracePt t="146514" x="4806950" y="4554538"/>
          <p14:tracePt t="146530" x="4681538" y="4592638"/>
          <p14:tracePt t="146547" x="4581525" y="4630738"/>
          <p14:tracePt t="146564" x="4494213" y="4692650"/>
          <p14:tracePt t="146565" x="4468813" y="4705350"/>
          <p14:tracePt t="146581" x="4381500" y="4768850"/>
          <p14:tracePt t="146597" x="4330700" y="4843463"/>
          <p14:tracePt t="146614" x="4281488" y="4892675"/>
          <p14:tracePt t="146615" x="4268788" y="4918075"/>
          <p14:tracePt t="146631" x="4243388" y="4943475"/>
          <p14:tracePt t="146647" x="4217988" y="4992688"/>
          <p14:tracePt t="146664" x="4192588" y="5018088"/>
          <p14:tracePt t="146681" x="4168775" y="5092700"/>
          <p14:tracePt t="146697" x="4156075" y="5156200"/>
          <p14:tracePt t="146715" x="4156075" y="5281613"/>
          <p14:tracePt t="146730" x="4156075" y="5368925"/>
          <p14:tracePt t="146747" x="4156075" y="5430838"/>
          <p14:tracePt t="146764" x="4168775" y="5468938"/>
          <p14:tracePt t="146780" x="4168775" y="5507038"/>
          <p14:tracePt t="146797" x="4181475" y="5530850"/>
          <p14:tracePt t="146814" x="4181475" y="5543550"/>
          <p14:tracePt t="146831" x="4205288" y="5581650"/>
          <p14:tracePt t="146847" x="4243388" y="5619750"/>
          <p14:tracePt t="146864" x="4268788" y="5643563"/>
          <p14:tracePt t="146865" x="4281488" y="5668963"/>
          <p14:tracePt t="146881" x="4318000" y="5694363"/>
          <p14:tracePt t="146898" x="4343400" y="5719763"/>
          <p14:tracePt t="146915" x="4406900" y="5743575"/>
          <p14:tracePt t="146931" x="4468813" y="5756275"/>
          <p14:tracePt t="146947" x="4556125" y="5756275"/>
          <p14:tracePt t="146965" x="4656138" y="5756275"/>
          <p14:tracePt t="146980" x="4706938" y="5756275"/>
          <p14:tracePt t="146997" x="4781550" y="5743575"/>
          <p14:tracePt t="147014" x="4832350" y="5719763"/>
          <p14:tracePt t="147015" x="4868863" y="5719763"/>
          <p14:tracePt t="147031" x="4932363" y="5707063"/>
          <p14:tracePt t="147047" x="4994275" y="5681663"/>
          <p14:tracePt t="147064" x="5032375" y="5656263"/>
          <p14:tracePt t="147065" x="5057775" y="5656263"/>
          <p14:tracePt t="147081" x="5106988" y="5643563"/>
          <p14:tracePt t="147097" x="5145088" y="5643563"/>
          <p14:tracePt t="147115" x="5157788" y="5643563"/>
          <p14:tracePt t="147151" x="5170488" y="5643563"/>
          <p14:tracePt t="147223" x="5181600" y="5643563"/>
          <p14:tracePt t="147258" x="5194300" y="5643563"/>
          <p14:tracePt t="147265" x="5194300" y="5630863"/>
          <p14:tracePt t="147281" x="5232400" y="5619750"/>
          <p14:tracePt t="147297" x="5345113" y="5619750"/>
          <p14:tracePt t="147315" x="5545138" y="5619750"/>
          <p14:tracePt t="147331" x="5619750" y="5630863"/>
          <p14:tracePt t="147347" x="5695950" y="5643563"/>
          <p14:tracePt t="147365" x="5832475" y="5668963"/>
          <p14:tracePt t="147381" x="5957888" y="5681663"/>
          <p14:tracePt t="147397" x="6108700" y="5681663"/>
          <p14:tracePt t="147414" x="6221413" y="5681663"/>
          <p14:tracePt t="147415" x="6259513" y="5681663"/>
          <p14:tracePt t="147431" x="6346825" y="5681663"/>
          <p14:tracePt t="147447" x="6421438" y="5668963"/>
          <p14:tracePt t="147465" x="6546850" y="5656263"/>
          <p14:tracePt t="147481" x="6646863" y="5643563"/>
          <p14:tracePt t="147497" x="6708775" y="5643563"/>
          <p14:tracePt t="147515" x="6784975" y="5630863"/>
          <p14:tracePt t="147531" x="6797675" y="5630863"/>
          <p14:tracePt t="147547" x="6808788" y="5630863"/>
          <p14:tracePt t="147564" x="6821488" y="5630863"/>
          <p14:tracePt t="147581" x="6846888" y="5630863"/>
          <p14:tracePt t="147615" x="6846888" y="5619750"/>
          <p14:tracePt t="147636" x="6859588" y="5619750"/>
          <p14:tracePt t="147672" x="6872288" y="5619750"/>
          <p14:tracePt t="148087" x="6821488" y="5619750"/>
          <p14:tracePt t="148093" x="6797675" y="5619750"/>
          <p14:tracePt t="148100" x="6784975" y="5619750"/>
          <p14:tracePt t="148114" x="6772275" y="5619750"/>
          <p14:tracePt t="148130" x="6584950" y="5619750"/>
          <p14:tracePt t="148131" x="6546850" y="5619750"/>
          <p14:tracePt t="148147" x="6434138" y="5619750"/>
          <p14:tracePt t="148164" x="6270625" y="5619750"/>
          <p14:tracePt t="148180" x="6034088" y="5630863"/>
          <p14:tracePt t="148198" x="5970588" y="5643563"/>
          <p14:tracePt t="148214" x="5870575" y="5643563"/>
          <p14:tracePt t="148230" x="5670550" y="5656263"/>
          <p14:tracePt t="148247" x="5545138" y="5668963"/>
          <p14:tracePt t="148265" x="5470525" y="5668963"/>
          <p14:tracePt t="148266" x="5432425" y="5668963"/>
          <p14:tracePt t="148280" x="5370513" y="5668963"/>
          <p14:tracePt t="148297" x="5307013" y="5694363"/>
          <p14:tracePt t="148314" x="5257800" y="5707063"/>
          <p14:tracePt t="148330" x="5145088" y="5707063"/>
          <p14:tracePt t="148347" x="5081588" y="5707063"/>
          <p14:tracePt t="148364" x="5019675" y="5707063"/>
          <p14:tracePt t="148381" x="4945063" y="5707063"/>
          <p14:tracePt t="148397" x="4894263" y="5707063"/>
          <p14:tracePt t="148414" x="4843463" y="5707063"/>
          <p14:tracePt t="148430" x="4756150" y="5707063"/>
          <p14:tracePt t="148432" x="4681538" y="5707063"/>
          <p14:tracePt t="148447" x="4543425" y="5668963"/>
          <p14:tracePt t="148464" x="4406900" y="5668963"/>
          <p14:tracePt t="148480" x="4305300" y="5656263"/>
          <p14:tracePt t="148497" x="4256088" y="5643563"/>
          <p14:tracePt t="148514" x="4192588" y="5643563"/>
          <p14:tracePt t="148530" x="4168775" y="5643563"/>
          <p14:tracePt t="148547" x="4130675" y="5643563"/>
          <p14:tracePt t="148573" x="4117975" y="5643563"/>
          <p14:tracePt t="148652" x="4105275" y="5643563"/>
          <p14:tracePt t="148673" x="4092575" y="5643563"/>
          <p14:tracePt t="148688" x="4081463" y="5643563"/>
          <p14:tracePt t="148701" x="4081463" y="5630863"/>
          <p14:tracePt t="148709" x="4068763" y="5630863"/>
          <p14:tracePt t="148723" x="4056063" y="5630863"/>
          <p14:tracePt t="148731" x="4043363" y="5630863"/>
          <p14:tracePt t="148766" x="4043363" y="5619750"/>
          <p14:tracePt t="148795" x="4030663" y="5619750"/>
          <p14:tracePt t="148859" x="4030663" y="5594350"/>
          <p14:tracePt t="149009" x="4030663" y="5581650"/>
          <p14:tracePt t="149117" x="4043363" y="5581650"/>
          <p14:tracePt t="149123" x="4056063" y="5581650"/>
          <p14:tracePt t="149132" x="4092575" y="5581650"/>
          <p14:tracePt t="149147" x="4130675" y="5581650"/>
          <p14:tracePt t="149164" x="4181475" y="5581650"/>
          <p14:tracePt t="149166" x="4205288" y="5594350"/>
          <p14:tracePt t="149181" x="4217988" y="5594350"/>
          <p14:tracePt t="149197" x="4294188" y="5619750"/>
          <p14:tracePt t="149214" x="4330700" y="5630863"/>
          <p14:tracePt t="149231" x="4394200" y="5630863"/>
          <p14:tracePt t="149247" x="4468813" y="5630863"/>
          <p14:tracePt t="149264" x="4506913" y="5630863"/>
          <p14:tracePt t="149266" x="4543425" y="5630863"/>
          <p14:tracePt t="149281" x="4556125" y="5630863"/>
          <p14:tracePt t="149297" x="4606925" y="5630863"/>
          <p14:tracePt t="149314" x="4630738" y="5630863"/>
          <p14:tracePt t="149330" x="4656138" y="5630863"/>
          <p14:tracePt t="149347" x="4732338" y="5630863"/>
          <p14:tracePt t="149364" x="4768850" y="5630863"/>
          <p14:tracePt t="149381" x="4856163" y="5630863"/>
          <p14:tracePt t="149397" x="4956175" y="5630863"/>
          <p14:tracePt t="149414" x="5032375" y="5630863"/>
          <p14:tracePt t="149431" x="5081588" y="5619750"/>
          <p14:tracePt t="149447" x="5132388" y="5607050"/>
          <p14:tracePt t="149464" x="5181600" y="5607050"/>
          <p14:tracePt t="149480" x="5207000" y="5594350"/>
          <p14:tracePt t="149497" x="5270500" y="5581650"/>
          <p14:tracePt t="149514" x="5319713" y="5568950"/>
          <p14:tracePt t="149531" x="5370513" y="5556250"/>
          <p14:tracePt t="149532" x="5394325" y="5556250"/>
          <p14:tracePt t="149547" x="5457825" y="5556250"/>
          <p14:tracePt t="149564" x="5483225" y="5556250"/>
          <p14:tracePt t="149581" x="5519738" y="5543550"/>
          <p14:tracePt t="149597" x="5557838" y="5530850"/>
          <p14:tracePt t="149614" x="5583238" y="5518150"/>
          <p14:tracePt t="149630" x="5607050" y="5507038"/>
          <p14:tracePt t="149647" x="5632450" y="5494338"/>
          <p14:tracePt t="149664" x="5683250" y="5481638"/>
          <p14:tracePt t="149680" x="5695950" y="5456238"/>
          <p14:tracePt t="149697" x="5719763" y="5443538"/>
          <p14:tracePt t="149714" x="5732463" y="5443538"/>
          <p14:tracePt t="149731" x="5745163" y="5430838"/>
          <p14:tracePt t="149774" x="5757863" y="5418138"/>
          <p14:tracePt t="149796" x="5757863" y="5368925"/>
          <p14:tracePt t="149802" x="5757863" y="5343525"/>
          <p14:tracePt t="149814" x="5757863" y="5281613"/>
          <p14:tracePt t="149831" x="5719763" y="5181600"/>
          <p14:tracePt t="149832" x="5695950" y="5156200"/>
          <p14:tracePt t="149847" x="5657850" y="5081588"/>
          <p14:tracePt t="149864" x="5619750" y="4992688"/>
          <p14:tracePt t="149881" x="5570538" y="4930775"/>
          <p14:tracePt t="149881" x="5532438" y="4905375"/>
          <p14:tracePt t="149897" x="5483225" y="4868863"/>
          <p14:tracePt t="149914" x="5419725" y="4843463"/>
          <p14:tracePt t="149931" x="5383213" y="4818063"/>
          <p14:tracePt t="149932" x="5345113" y="4818063"/>
          <p14:tracePt t="149947" x="5307013" y="4792663"/>
          <p14:tracePt t="149963" x="5270500" y="4792663"/>
          <p14:tracePt t="149982" x="5194300" y="4779963"/>
          <p14:tracePt t="149997" x="5081588" y="4743450"/>
          <p14:tracePt t="150013" x="4932363" y="4743450"/>
          <p14:tracePt t="150031" x="4781550" y="4743450"/>
          <p14:tracePt t="150047" x="4694238" y="4756150"/>
          <p14:tracePt t="150064" x="4656138" y="4768850"/>
          <p14:tracePt t="150081" x="4594225" y="4792663"/>
          <p14:tracePt t="150081" x="4556125" y="4805363"/>
          <p14:tracePt t="150097" x="4468813" y="4856163"/>
          <p14:tracePt t="150114" x="4381500" y="4905375"/>
          <p14:tracePt t="150131" x="4318000" y="4930775"/>
          <p14:tracePt t="150132" x="4281488" y="4956175"/>
          <p14:tracePt t="150147" x="4230688" y="4981575"/>
          <p14:tracePt t="150164" x="4192588" y="5005388"/>
          <p14:tracePt t="150182" x="4143375" y="5056188"/>
          <p14:tracePt t="150197" x="4105275" y="5105400"/>
          <p14:tracePt t="150214" x="4081463" y="5156200"/>
          <p14:tracePt t="150231" x="4043363" y="5230813"/>
          <p14:tracePt t="150247" x="4043363" y="5268913"/>
          <p14:tracePt t="150264" x="4043363" y="5318125"/>
          <p14:tracePt t="150282" x="4043363" y="5368925"/>
          <p14:tracePt t="150297" x="4081463" y="5418138"/>
          <p14:tracePt t="150314" x="4181475" y="5468938"/>
          <p14:tracePt t="150332" x="4305300" y="5481638"/>
          <p14:tracePt t="150347" x="4368800" y="5481638"/>
          <p14:tracePt t="150364" x="4406900" y="5481638"/>
          <p14:tracePt t="150380" x="4430713" y="5481638"/>
          <p14:tracePt t="150382" x="4443413" y="5481638"/>
          <p14:tracePt t="150397" x="4456113" y="5481638"/>
          <p14:tracePt t="150439" x="4468813" y="5481638"/>
          <p14:tracePt t="150518" x="4481513" y="5481638"/>
          <p14:tracePt t="150882" x="4494213" y="5481638"/>
          <p14:tracePt t="150918" x="4506913" y="5481638"/>
          <p14:tracePt t="150924" x="4530725" y="5481638"/>
          <p14:tracePt t="150931" x="4556125" y="5481638"/>
          <p14:tracePt t="150947" x="4681538" y="5481638"/>
          <p14:tracePt t="150964" x="4832350" y="5481638"/>
          <p14:tracePt t="150980" x="4906963" y="5481638"/>
          <p14:tracePt t="150997" x="5019675" y="5481638"/>
          <p14:tracePt t="151017" x="5081588" y="5481638"/>
          <p14:tracePt t="151030" x="5207000" y="5481638"/>
          <p14:tracePt t="151046" x="5345113" y="5481638"/>
          <p14:tracePt t="151064" x="5419725" y="5481638"/>
          <p14:tracePt t="151080" x="5470525" y="5481638"/>
          <p14:tracePt t="151097" x="5507038" y="5481638"/>
          <p14:tracePt t="151114" x="5632450" y="5494338"/>
          <p14:tracePt t="151130" x="5745163" y="5494338"/>
          <p14:tracePt t="151147" x="5857875" y="5494338"/>
          <p14:tracePt t="151164" x="5970588" y="5494338"/>
          <p14:tracePt t="151181" x="6021388" y="5494338"/>
          <p14:tracePt t="151197" x="6083300" y="5494338"/>
          <p14:tracePt t="151214" x="6183313" y="5507038"/>
          <p14:tracePt t="151231" x="6246813" y="5518150"/>
          <p14:tracePt t="151247" x="6308725" y="5518150"/>
          <p14:tracePt t="151248" x="6321425" y="5518150"/>
          <p14:tracePt t="151263" x="6383338" y="5530850"/>
          <p14:tracePt t="151280" x="6408738" y="5530850"/>
          <p14:tracePt t="151304" x="6421438" y="5530850"/>
          <p14:tracePt t="151347" x="6446838" y="5530850"/>
          <p14:tracePt t="151897" x="6459538" y="5530850"/>
          <p14:tracePt t="151911" x="6472238" y="5530850"/>
          <p14:tracePt t="151954" x="6483350" y="5530850"/>
          <p14:tracePt t="151990" x="6496050" y="5530850"/>
          <p14:tracePt t="151998" x="6521450" y="5530850"/>
          <p14:tracePt t="152003" x="6546850" y="5530850"/>
          <p14:tracePt t="152014" x="6572250" y="5530850"/>
          <p14:tracePt t="152030" x="6621463" y="5530850"/>
          <p14:tracePt t="152047" x="6672263" y="5530850"/>
          <p14:tracePt t="152048" x="6696075" y="5530850"/>
          <p14:tracePt t="152064" x="6721475" y="5530850"/>
          <p14:tracePt t="152080" x="6746875" y="5530850"/>
          <p14:tracePt t="152097" x="6784975" y="5530850"/>
          <p14:tracePt t="152114" x="6808788" y="5530850"/>
          <p14:tracePt t="152131" x="6821488" y="5530850"/>
          <p14:tracePt t="152147" x="6834188" y="5530850"/>
          <p14:tracePt t="152148" x="6846888" y="5530850"/>
          <p14:tracePt t="152164" x="6859588" y="5530850"/>
          <p14:tracePt t="152197" x="6872288" y="5530850"/>
          <p14:tracePt t="152204" x="6884988" y="5530850"/>
          <p14:tracePt t="152218" x="6897688" y="5530850"/>
          <p14:tracePt t="152247" x="6921500" y="5530850"/>
          <p14:tracePt t="152276" x="6934200" y="5530850"/>
          <p14:tracePt t="152347" x="6946900" y="5530850"/>
          <p14:tracePt t="152655" x="6959600" y="5530850"/>
          <p14:tracePt t="152691" x="6972300" y="5530850"/>
          <p14:tracePt t="152719" x="6985000" y="5530850"/>
          <p14:tracePt t="152733" x="7010400" y="5530850"/>
          <p14:tracePt t="152740" x="7034213" y="5530850"/>
          <p14:tracePt t="152748" x="7085013" y="5530850"/>
          <p14:tracePt t="152764" x="7159625" y="5530850"/>
          <p14:tracePt t="152780" x="7272338" y="5543550"/>
          <p14:tracePt t="152797" x="7472363" y="5543550"/>
          <p14:tracePt t="152798" x="7561263" y="5543550"/>
          <p14:tracePt t="152814" x="7685088" y="5556250"/>
          <p14:tracePt t="152830" x="7748588" y="5556250"/>
          <p14:tracePt t="152847" x="7785100" y="5556250"/>
          <p14:tracePt t="152848" x="7797800" y="5568950"/>
          <p14:tracePt t="152864" x="7848600" y="5568950"/>
          <p14:tracePt t="152883" x="7861300" y="5568950"/>
          <p14:tracePt t="152898" x="7874000" y="5568950"/>
          <p14:tracePt t="152976" x="7886700" y="5568950"/>
          <p14:tracePt t="153012" x="7897813" y="5568950"/>
          <p14:tracePt t="153055" x="7910513" y="5581650"/>
          <p14:tracePt t="153062" x="7923213" y="5581650"/>
          <p14:tracePt t="153069" x="7961313" y="5594350"/>
          <p14:tracePt t="153080" x="7999413" y="5607050"/>
          <p14:tracePt t="153098" x="8135938" y="5656263"/>
          <p14:tracePt t="153114" x="8199438" y="5694363"/>
          <p14:tracePt t="153130" x="8248650" y="5719763"/>
          <p14:tracePt t="153148" x="8312150" y="5743575"/>
          <p14:tracePt t="153164" x="8335963" y="5768975"/>
          <p14:tracePt t="153180" x="8348663" y="5781675"/>
          <p14:tracePt t="153198" x="8374063" y="5781675"/>
          <p14:tracePt t="153226" x="8386763" y="5781675"/>
          <p14:tracePt t="153284" x="8399463" y="5781675"/>
          <p14:tracePt t="153319" x="8412163" y="5781675"/>
          <p14:tracePt t="153448" x="8424863" y="5807075"/>
          <p14:tracePt t="153454" x="8448675" y="5807075"/>
          <p14:tracePt t="153464" x="8461375" y="5807075"/>
          <p14:tracePt t="153481" x="8512175" y="5807075"/>
          <p14:tracePt t="153484" x="8548688" y="5807075"/>
          <p14:tracePt t="153497" x="8586788" y="5819775"/>
          <p14:tracePt t="153513" x="8661400" y="5819775"/>
          <p14:tracePt t="153530" x="8712200" y="5832475"/>
          <p14:tracePt t="153547" x="8763000" y="5832475"/>
          <p14:tracePt t="153564" x="8824913" y="5843588"/>
          <p14:tracePt t="153581" x="8874125" y="5843588"/>
          <p14:tracePt t="153598" x="8924925" y="5843588"/>
          <p14:tracePt t="153614" x="8937625" y="5843588"/>
          <p14:tracePt t="153630" x="8950325" y="5843588"/>
          <p14:tracePt t="153648" x="8963025" y="5843588"/>
          <p14:tracePt t="153691" x="8975725" y="5843588"/>
          <p14:tracePt t="153927" x="8975725" y="5856288"/>
          <p14:tracePt t="154149" x="8950325" y="5856288"/>
          <p14:tracePt t="154155" x="8874125" y="5856288"/>
          <p14:tracePt t="154164" x="8750300" y="5856288"/>
          <p14:tracePt t="154180" x="8524875" y="5881688"/>
          <p14:tracePt t="154197" x="8274050" y="5894388"/>
          <p14:tracePt t="154214" x="7835900" y="5945188"/>
          <p14:tracePt t="154230" x="7610475" y="5956300"/>
          <p14:tracePt t="154247" x="7310438" y="5981700"/>
          <p14:tracePt t="154249" x="7172325" y="5981700"/>
          <p14:tracePt t="154263" x="7021513" y="5994400"/>
          <p14:tracePt t="154280" x="6672263" y="6007100"/>
          <p14:tracePt t="154297" x="6408738" y="6007100"/>
          <p14:tracePt t="154313" x="6183313" y="6032500"/>
          <p14:tracePt t="154330" x="5719763" y="6045200"/>
          <p14:tracePt t="154347" x="5570538" y="6081713"/>
          <p14:tracePt t="154363" x="5270500" y="6107113"/>
          <p14:tracePt t="154364" x="5145088" y="6107113"/>
          <p14:tracePt t="154380" x="4932363" y="6132513"/>
          <p14:tracePt t="154397" x="4819650" y="6132513"/>
          <p14:tracePt t="154413" x="4506913" y="6145213"/>
          <p14:tracePt t="154430" x="4330700" y="6145213"/>
          <p14:tracePt t="154447" x="4243388" y="6145213"/>
          <p14:tracePt t="154464" x="4092575" y="6157913"/>
          <p14:tracePt t="154480" x="3867150" y="6169025"/>
          <p14:tracePt t="154497" x="3756025" y="6194425"/>
          <p14:tracePt t="154513" x="3692525" y="6207125"/>
          <p14:tracePt t="154530" x="3579813" y="6219825"/>
          <p14:tracePt t="154547" x="3454400" y="6232525"/>
          <p14:tracePt t="154563" x="3317875" y="6232525"/>
          <p14:tracePt t="154580" x="3167063" y="6245225"/>
          <p14:tracePt t="154597" x="3103563" y="6245225"/>
          <p14:tracePt t="154613" x="3041650" y="6245225"/>
          <p14:tracePt t="154630" x="2854325" y="6245225"/>
          <p14:tracePt t="154647" x="2790825" y="6245225"/>
          <p14:tracePt t="154664" x="2716213" y="6232525"/>
          <p14:tracePt t="154680" x="2667000" y="6232525"/>
          <p14:tracePt t="154698" x="2654300" y="6232525"/>
          <p14:tracePt t="154713" x="2628900" y="6232525"/>
          <p14:tracePt t="154756" x="2616200" y="6232525"/>
          <p14:tracePt t="154871" x="2628900" y="6232525"/>
          <p14:tracePt t="154877" x="2654300" y="6232525"/>
          <p14:tracePt t="154885" x="2703513" y="6232525"/>
          <p14:tracePt t="154897" x="2728913" y="6232525"/>
          <p14:tracePt t="154914" x="2816225" y="6232525"/>
          <p14:tracePt t="154915" x="2841625" y="6232525"/>
          <p14:tracePt t="154930" x="2890838" y="6232525"/>
          <p14:tracePt t="154947" x="2967038" y="6232525"/>
          <p14:tracePt t="154964" x="3092450" y="6232525"/>
          <p14:tracePt t="154965" x="3141663" y="6219825"/>
          <p14:tracePt t="154980" x="3279775" y="6207125"/>
          <p14:tracePt t="154997" x="3354388" y="6207125"/>
          <p14:tracePt t="155013" x="3405188" y="6207125"/>
          <p14:tracePt t="155030" x="3479800" y="6194425"/>
          <p14:tracePt t="155047" x="3505200" y="6194425"/>
          <p14:tracePt t="155064" x="3541713" y="6194425"/>
          <p14:tracePt t="155065" x="3554413" y="6194425"/>
          <p14:tracePt t="155080" x="3579813" y="6194425"/>
          <p14:tracePt t="155097" x="3592513" y="6194425"/>
          <p14:tracePt t="155113" x="3605213" y="6194425"/>
          <p14:tracePt t="155142" x="3630613" y="6181725"/>
          <p14:tracePt t="155149" x="3654425" y="6169025"/>
          <p14:tracePt t="155164" x="3667125" y="6169025"/>
          <p14:tracePt t="155180" x="3756025" y="6169025"/>
          <p14:tracePt t="155197" x="3830638" y="6169025"/>
          <p14:tracePt t="155199" x="3867150" y="6157913"/>
          <p14:tracePt t="155214" x="3879850" y="6157913"/>
          <p14:tracePt t="155215" x="3905250" y="6157913"/>
          <p14:tracePt t="155230" x="3943350" y="6145213"/>
          <p14:tracePt t="155247" x="3992563" y="6132513"/>
          <p14:tracePt t="155263" x="4030663" y="6132513"/>
          <p14:tracePt t="155280" x="4068763" y="6132513"/>
          <p14:tracePt t="155297" x="4092575" y="6132513"/>
          <p14:tracePt t="155328" x="4105275" y="6132513"/>
          <p14:tracePt t="155371" x="4117975" y="6132513"/>
          <p14:tracePt t="155378" x="4156075" y="6132513"/>
          <p14:tracePt t="155392" x="4181475" y="6119813"/>
          <p14:tracePt t="155399" x="4192588" y="6119813"/>
          <p14:tracePt t="155414" x="4217988" y="6107113"/>
          <p14:tracePt t="155431" x="4281488" y="6094413"/>
          <p14:tracePt t="155446" x="4330700" y="6094413"/>
          <p14:tracePt t="155463" x="4356100" y="6094413"/>
          <p14:tracePt t="155465" x="4381500" y="6094413"/>
          <p14:tracePt t="155480" x="4418013" y="6081713"/>
          <p14:tracePt t="155497" x="4481513" y="6081713"/>
          <p14:tracePt t="155513" x="4530725" y="6081713"/>
          <p14:tracePt t="155530" x="4568825" y="6081713"/>
          <p14:tracePt t="155547" x="4594225" y="6081713"/>
          <p14:tracePt t="155585" x="4606925" y="6081713"/>
          <p14:tracePt t="156043" x="4681538" y="6081713"/>
          <p14:tracePt t="156049" x="4706938" y="6107113"/>
          <p14:tracePt t="156065" x="4794250" y="6119813"/>
          <p14:tracePt t="156080" x="4894263" y="6157913"/>
          <p14:tracePt t="156097" x="5032375" y="6207125"/>
          <p14:tracePt t="156114" x="5245100" y="6257925"/>
          <p14:tracePt t="156130" x="5345113" y="6269038"/>
          <p14:tracePt t="156147" x="5394325" y="6281738"/>
          <p14:tracePt t="156165" x="5445125" y="6281738"/>
          <p14:tracePt t="156180" x="5470525" y="6281738"/>
          <p14:tracePt t="156197" x="5507038" y="6281738"/>
          <p14:tracePt t="156215" x="5583238" y="6281738"/>
          <p14:tracePt t="156230" x="5632450" y="6269038"/>
          <p14:tracePt t="156247" x="5683250" y="6257925"/>
          <p14:tracePt t="156265" x="5745163" y="6245225"/>
          <p14:tracePt t="156280" x="5783263" y="6232525"/>
          <p14:tracePt t="156297" x="5795963" y="6232525"/>
          <p14:tracePt t="156314" x="5821363" y="6219825"/>
          <p14:tracePt t="156315" x="5832475" y="6219825"/>
          <p14:tracePt t="156330" x="5845175" y="6219825"/>
          <p14:tracePt t="156350" x="5857875" y="6219825"/>
          <p14:tracePt t="156379" x="5870575" y="6207125"/>
          <p14:tracePt t="156415" x="5870575" y="6194425"/>
          <p14:tracePt t="156443" x="5895975" y="6194425"/>
          <p14:tracePt t="156486" x="5895975" y="6181725"/>
          <p14:tracePt t="156558" x="5895975" y="6169025"/>
          <p14:tracePt t="156622" x="5908675" y="6145213"/>
          <p14:tracePt t="156628" x="5908675" y="6132513"/>
          <p14:tracePt t="156635" x="5921375" y="6119813"/>
          <p14:tracePt t="156657" x="5921375" y="6107113"/>
          <p14:tracePt t="156678" x="5932488" y="6107113"/>
          <p14:tracePt t="156701" x="5932488" y="6094413"/>
          <p14:tracePt t="157151" x="5957888" y="6069013"/>
          <p14:tracePt t="157158" x="5983288" y="6069013"/>
          <p14:tracePt t="157165" x="5995988" y="6056313"/>
          <p14:tracePt t="157180" x="6045200" y="6045200"/>
          <p14:tracePt t="157197" x="6070600" y="6045200"/>
          <p14:tracePt t="157214" x="6083300" y="6045200"/>
          <p14:tracePt t="157230" x="6121400" y="6045200"/>
          <p14:tracePt t="157246" x="6134100" y="6032500"/>
          <p14:tracePt t="157264" x="6157913" y="6019800"/>
          <p14:tracePt t="157280" x="6208713" y="6019800"/>
          <p14:tracePt t="157297" x="6246813" y="6007100"/>
          <p14:tracePt t="157314" x="6283325" y="5994400"/>
          <p14:tracePt t="157315" x="6296025" y="5994400"/>
          <p14:tracePt t="157330" x="6308725" y="5994400"/>
          <p14:tracePt t="157347" x="6346825" y="5981700"/>
          <p14:tracePt t="157364" x="6370638" y="5981700"/>
          <p14:tracePt t="157380" x="6383338" y="5969000"/>
          <p14:tracePt t="157397" x="6408738" y="5969000"/>
          <p14:tracePt t="157414" x="6446838" y="5969000"/>
          <p14:tracePt t="157430" x="6459538" y="5969000"/>
          <p14:tracePt t="157446" x="6496050" y="5969000"/>
          <p14:tracePt t="157463" x="6521450" y="5969000"/>
          <p14:tracePt t="157480" x="6546850" y="5969000"/>
          <p14:tracePt t="157497" x="6572250" y="5969000"/>
          <p14:tracePt t="157513" x="6596063" y="5969000"/>
          <p14:tracePt t="157530" x="6608763" y="5969000"/>
          <p14:tracePt t="157531" x="6621463" y="5969000"/>
          <p14:tracePt t="157601" x="6634163" y="5969000"/>
          <p14:tracePt t="157637" x="6646863" y="5969000"/>
          <p14:tracePt t="157716" x="6659563" y="5969000"/>
          <p14:tracePt t="157722" x="6672263" y="5956300"/>
          <p14:tracePt t="157731" x="6684963" y="5956300"/>
          <p14:tracePt t="157747" x="6721475" y="5956300"/>
          <p14:tracePt t="157763" x="6759575" y="5945188"/>
          <p14:tracePt t="157780" x="6808788" y="5945188"/>
          <p14:tracePt t="157781" x="6834188" y="5945188"/>
          <p14:tracePt t="157797" x="6872288" y="5945188"/>
          <p14:tracePt t="157813" x="6897688" y="5945188"/>
          <p14:tracePt t="157815" x="6921500" y="5945188"/>
          <p14:tracePt t="157830" x="6934200" y="5945188"/>
          <p14:tracePt t="157847" x="6946900" y="5945188"/>
          <p14:tracePt t="157880" x="6959600" y="5945188"/>
          <p14:tracePt t="157944" x="6972300" y="5945188"/>
          <p14:tracePt t="159524" x="6985000" y="5945188"/>
          <p14:tracePt t="159595" x="6972300" y="5956300"/>
          <p14:tracePt t="159602" x="6946900" y="5956300"/>
          <p14:tracePt t="159614" x="6921500" y="5969000"/>
          <p14:tracePt t="159631" x="6634163" y="6032500"/>
          <p14:tracePt t="159647" x="6346825" y="6094413"/>
          <p14:tracePt t="159664" x="6096000" y="6145213"/>
          <p14:tracePt t="159680" x="5683250" y="6219825"/>
          <p14:tracePt t="159681" x="5445125" y="6269038"/>
          <p14:tracePt t="159697" x="5170488" y="6332538"/>
          <p14:tracePt t="159714" x="4694238" y="6381750"/>
          <p14:tracePt t="159730" x="4406900" y="6445250"/>
          <p14:tracePt t="159746" x="3730625" y="6483350"/>
          <p14:tracePt t="159763" x="3179763" y="6494463"/>
          <p14:tracePt t="159781" x="2452688" y="6394450"/>
          <p14:tracePt t="159796" x="1814513" y="6232525"/>
          <p14:tracePt t="159814" x="1289050" y="6045200"/>
          <p14:tracePt t="159830" x="914400" y="5856288"/>
          <p14:tracePt t="159847" x="287338" y="5356225"/>
          <p14:tracePt t="159863" x="12700" y="51181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6951-003D-1C96-46A8-EFB5EF27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Frameshift Mutation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GB" sz="3100" b="1" dirty="0">
                <a:solidFill>
                  <a:srgbClr val="FF0000"/>
                </a:solidFill>
              </a:rPr>
              <a:t>B- Deletion Mutation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b="1" dirty="0"/>
              <a:t>Analogy:</a:t>
            </a:r>
            <a:r>
              <a:rPr lang="en-GB" dirty="0"/>
              <a:t> 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b="1" dirty="0"/>
              <a:t>Th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b="1" dirty="0"/>
              <a:t>  cat  ate  the  rat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dirty="0"/>
              <a:t>remove the “e”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dirty="0" err="1"/>
              <a:t>Th</a:t>
            </a:r>
            <a:r>
              <a:rPr lang="en-GB" dirty="0"/>
              <a:t>  cat  ate  the  rat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dirty="0"/>
              <a:t>Reread as 3 letter words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dirty="0" err="1"/>
              <a:t>Th</a:t>
            </a:r>
            <a:r>
              <a:rPr lang="en-GB" b="1" dirty="0" err="1"/>
              <a:t>c</a:t>
            </a:r>
            <a:r>
              <a:rPr lang="en-GB" dirty="0"/>
              <a:t>   </a:t>
            </a:r>
            <a:r>
              <a:rPr lang="en-GB" dirty="0" err="1"/>
              <a:t>ata</a:t>
            </a:r>
            <a:r>
              <a:rPr lang="en-GB" dirty="0"/>
              <a:t>  </a:t>
            </a:r>
            <a:r>
              <a:rPr lang="en-GB" dirty="0" err="1"/>
              <a:t>tet</a:t>
            </a:r>
            <a:r>
              <a:rPr lang="en-GB" dirty="0"/>
              <a:t>  her  at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E40AE3-CBBA-4CEA-D27D-ECEB6DDC1F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28"/>
    </mc:Choice>
    <mc:Fallback xmlns="">
      <p:transition spd="slow" advTm="5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93" x="3500438" y="6143625"/>
          <p14:tracePt t="25563" x="1001713" y="4981575"/>
          <p14:tracePt t="25578" x="963613" y="4779963"/>
          <p14:tracePt t="25579" x="963613" y="4743450"/>
          <p14:tracePt t="25588" x="950913" y="4692650"/>
          <p14:tracePt t="25665" x="938213" y="4492625"/>
          <p14:tracePt t="25745" x="938213" y="4305300"/>
          <p14:tracePt t="25824" x="938213" y="4117975"/>
          <p14:tracePt t="25825" x="938213" y="4105275"/>
          <p14:tracePt t="25904" x="963613" y="4067175"/>
          <p14:tracePt t="25991" x="1252538" y="3767138"/>
          <p14:tracePt t="26070" x="1301750" y="3703638"/>
          <p14:tracePt t="26143" x="1327150" y="3667125"/>
          <p14:tracePt t="26224" x="1414463" y="3603625"/>
          <p14:tracePt t="26310" x="1489075" y="3567113"/>
          <p14:tracePt t="26388" x="1527175" y="3503613"/>
          <p14:tracePt t="26464" x="1501775" y="3378200"/>
          <p14:tracePt t="26469" x="1501775" y="3367088"/>
          <p14:tracePt t="26549" x="1427163" y="3254375"/>
          <p14:tracePt t="26550" x="1414463" y="3254375"/>
          <p14:tracePt t="26640" x="1263650" y="3228975"/>
          <p14:tracePt t="26716" x="1189038" y="3267075"/>
          <p14:tracePt t="26798" x="1089025" y="3441700"/>
          <p14:tracePt t="26875" x="1114425" y="3603625"/>
          <p14:tracePt t="26953" x="1252538" y="3667125"/>
          <p14:tracePt t="27043" x="1427163" y="3616325"/>
          <p14:tracePt t="27126" x="1452563" y="3616325"/>
          <p14:tracePt t="27662" x="1089025" y="3729038"/>
          <p14:tracePt t="27747" x="712788" y="3954463"/>
          <p14:tracePt t="27826" x="650875" y="4017963"/>
          <p14:tracePt t="27904" x="463550" y="4192588"/>
          <p14:tracePt t="27986" x="425450" y="4230688"/>
          <p14:tracePt t="28069" x="412750" y="4254500"/>
          <p14:tracePt t="28544" x="412750" y="4267200"/>
          <p14:tracePt t="28702" x="412750" y="4330700"/>
          <p14:tracePt t="28714" x="412750" y="4341813"/>
          <p14:tracePt t="28793" x="412750" y="4354513"/>
          <p14:tracePt t="28798" x="412750" y="4367213"/>
          <p14:tracePt t="28880" x="488950" y="4467225"/>
          <p14:tracePt t="28964" x="512763" y="4518025"/>
          <p14:tracePt t="29056" x="550863" y="4554538"/>
          <p14:tracePt t="29058" x="563563" y="4554538"/>
          <p14:tracePt t="29140" x="576263" y="4554538"/>
          <p14:tracePt t="33319" x="738188" y="4554538"/>
          <p14:tracePt t="33407" x="4043363" y="4241800"/>
          <p14:tracePt t="33491" x="9437688" y="3992563"/>
          <p14:tracePt t="33575" x="10752138" y="3854450"/>
          <p14:tracePt t="33831" x="12053888" y="3692525"/>
          <p14:tracePt t="40934" x="3630613" y="6657975"/>
          <p14:tracePt t="41024" x="2116138" y="6807200"/>
          <p14:tracePt t="41033" x="2078038" y="6819900"/>
          <p14:tracePt t="41578" x="1063625" y="6319838"/>
          <p14:tracePt t="41580" x="1063625" y="6294438"/>
          <p14:tracePt t="41671" x="1114425" y="6169025"/>
          <p14:tracePt t="41771" x="1227138" y="5230813"/>
          <p14:tracePt t="41861" x="1389063" y="4029075"/>
          <p14:tracePt t="41951" x="1601788" y="3303588"/>
          <p14:tracePt t="41955" x="1614488" y="3254375"/>
          <p14:tracePt t="42051" x="1790700" y="2852738"/>
          <p14:tracePt t="42142" x="1790700" y="2840038"/>
          <p14:tracePt t="42506" x="1665288" y="2978150"/>
          <p14:tracePt t="42515" x="1614488" y="3028950"/>
          <p14:tracePt t="42604" x="1501775" y="3116263"/>
          <p14:tracePt t="42696" x="1414463" y="3203575"/>
          <p14:tracePt t="42783" x="1352550" y="3267075"/>
          <p14:tracePt t="42882" x="1239838" y="3390900"/>
          <p14:tracePt t="42972" x="1201738" y="3429000"/>
          <p14:tracePt t="43063" x="1163638" y="3467100"/>
          <p14:tracePt t="43163" x="1114425" y="3529013"/>
          <p14:tracePt t="43256" x="1076325" y="3541713"/>
          <p14:tracePt t="43344" x="1063625" y="3541713"/>
          <p14:tracePt t="43707" x="1150938" y="3579813"/>
          <p14:tracePt t="43803" x="1189038" y="3590925"/>
          <p14:tracePt t="43895" x="1263650" y="3603625"/>
          <p14:tracePt t="43986" x="1301750" y="3616325"/>
          <p14:tracePt t="44090" x="1314450" y="3616325"/>
          <p14:tracePt t="44813" x="1314450" y="3641725"/>
          <p14:tracePt t="44902" x="1452563" y="4230688"/>
          <p14:tracePt t="45008" x="1489075" y="5281613"/>
          <p14:tracePt t="45102" x="1465263" y="5643563"/>
          <p14:tracePt t="45201" x="1401763" y="5807075"/>
          <p14:tracePt t="45306" x="1150938" y="6257925"/>
          <p14:tracePt t="45403" x="1101725" y="6357938"/>
          <p14:tracePt t="45500" x="1089025" y="6381750"/>
          <p14:tracePt t="45884" x="1401763" y="5256213"/>
          <p14:tracePt t="45976" x="1414463" y="4492625"/>
          <p14:tracePt t="45980" x="1414463" y="4379913"/>
          <p14:tracePt t="46073" x="1414463" y="4054475"/>
          <p14:tracePt t="46077" x="1414463" y="4041775"/>
          <p14:tracePt t="46177" x="1414463" y="3979863"/>
          <p14:tracePt t="46270" x="1427163" y="3829050"/>
          <p14:tracePt t="46360" x="1439863" y="3716338"/>
          <p14:tracePt t="46459" x="1439863" y="3703638"/>
          <p14:tracePt t="46731" x="1476375" y="4305300"/>
          <p14:tracePt t="46732" x="1476375" y="4454525"/>
          <p14:tracePt t="46832" x="1465263" y="5568950"/>
          <p14:tracePt t="46929" x="1352550" y="5807075"/>
          <p14:tracePt t="47023" x="1227138" y="5994400"/>
          <p14:tracePt t="47036" x="1214438" y="6032500"/>
          <p14:tracePt t="47131" x="1114425" y="6107113"/>
          <p14:tracePt t="47136" x="1114425" y="6119813"/>
          <p14:tracePt t="47225" x="1050925" y="6181725"/>
          <p14:tracePt t="47316" x="1038225" y="6194425"/>
          <p14:tracePt t="47417" x="1114425" y="6269038"/>
          <p14:tracePt t="47422" x="1127125" y="6269038"/>
          <p14:tracePt t="47515" x="1765300" y="6294438"/>
          <p14:tracePt t="47609" x="2428875" y="6381750"/>
          <p14:tracePt t="47703" x="2728913" y="6407150"/>
          <p14:tracePt t="47714" x="2754313" y="6394450"/>
          <p14:tracePt t="47805" x="3103563" y="6394450"/>
          <p14:tracePt t="47810" x="3116263" y="6394450"/>
          <p14:tracePt t="47902" x="3354388" y="6394450"/>
          <p14:tracePt t="47997" x="3579813" y="6294438"/>
          <p14:tracePt t="48098" x="3856038" y="6157913"/>
          <p14:tracePt t="48197" x="3979863" y="5969000"/>
          <p14:tracePt t="48289" x="3979863" y="5956300"/>
          <p14:tracePt t="48393" x="3679825" y="5656263"/>
          <p14:tracePt t="48488" x="3067050" y="5481638"/>
          <p14:tracePt t="48585" x="2203450" y="5468938"/>
          <p14:tracePt t="48678" x="1652588" y="5468938"/>
          <p14:tracePt t="48783" x="1127125" y="5530850"/>
          <p14:tracePt t="48878" x="901700" y="5619750"/>
          <p14:tracePt t="48879" x="889000" y="5619750"/>
          <p14:tracePt t="48976" x="763588" y="5719763"/>
          <p14:tracePt t="48978" x="738188" y="5732463"/>
          <p14:tracePt t="49085" x="663575" y="5945188"/>
          <p14:tracePt t="49090" x="663575" y="5956300"/>
          <p14:tracePt t="49184" x="889000" y="6169025"/>
          <p14:tracePt t="49280" x="1376363" y="6245225"/>
          <p14:tracePt t="49293" x="1465263" y="6245225"/>
          <p14:tracePt t="49387" x="2116138" y="6232525"/>
          <p14:tracePt t="49485" x="2741613" y="6169025"/>
          <p14:tracePt t="49486" x="2816225" y="6157913"/>
          <p14:tracePt t="49578" x="3241675" y="6069013"/>
          <p14:tracePt t="49678" x="3292475" y="6045200"/>
          <p14:tracePt t="49785" x="3354388" y="6007100"/>
          <p14:tracePt t="49880" x="3429000" y="5969000"/>
          <p14:tracePt t="49975" x="3530600" y="5945188"/>
          <p14:tracePt t="50081" x="3567113" y="5945188"/>
          <p14:tracePt t="50180" x="3592513" y="5945188"/>
          <p14:tracePt t="50279" x="3792538" y="5868988"/>
          <p14:tracePt t="50280" x="3817938" y="5868988"/>
          <p14:tracePt t="50380" x="3892550" y="5868988"/>
          <p14:tracePt t="50479" x="3917950" y="5868988"/>
          <p14:tracePt t="54990" x="9163050" y="3841750"/>
          <p14:tracePt t="55001" x="9224963" y="3841750"/>
          <p14:tracePt t="55102" x="11541125" y="4067175"/>
          <p14:tracePt t="55204" x="11866563" y="40417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4" name="Picture 2" descr="http://image.slidesharecdn.com/genemutationsppt-111110091801-phpapp01/95/slide-16-728.jpg?13209393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968" y="1"/>
            <a:ext cx="8858278" cy="6857999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8EBC989-93BE-9300-E5EA-09ABBB538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11"/>
    </mc:Choice>
    <mc:Fallback xmlns="">
      <p:transition spd="slow" advTm="5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13" x="4594225" y="2465388"/>
          <p14:tracePt t="6114" x="4656138" y="2465388"/>
          <p14:tracePt t="6231" x="4843463" y="2478088"/>
          <p14:tracePt t="6235" x="4856163" y="2478088"/>
          <p14:tracePt t="6359" x="5708650" y="2352675"/>
          <p14:tracePt t="6360" x="5770563" y="2339975"/>
          <p14:tracePt t="6481" x="5921375" y="2327275"/>
          <p14:tracePt t="6595" x="6008688" y="2327275"/>
          <p14:tracePt t="6608" x="6021388" y="2327275"/>
          <p14:tracePt t="6721" x="6083300" y="2303463"/>
          <p14:tracePt t="6840" x="6396038" y="2201863"/>
          <p14:tracePt t="6954" x="6446838" y="2201863"/>
          <p14:tracePt t="7888" x="6283325" y="2201863"/>
          <p14:tracePt t="8008" x="6170613" y="2201863"/>
          <p14:tracePt t="8132" x="6157913" y="2201863"/>
          <p14:tracePt t="8361" x="6721475" y="2165350"/>
          <p14:tracePt t="8485" x="7385050" y="2239963"/>
          <p14:tracePt t="8486" x="7448550" y="2239963"/>
          <p14:tracePt t="8604" x="8110538" y="2303463"/>
          <p14:tracePt t="8605" x="8199438" y="2303463"/>
          <p14:tracePt t="8723" x="8874125" y="2327275"/>
          <p14:tracePt t="8739" x="8975725" y="2327275"/>
          <p14:tracePt t="8856" x="9537700" y="2303463"/>
          <p14:tracePt t="8976" x="10001250" y="2127250"/>
          <p14:tracePt t="9095" x="10277475" y="1789113"/>
          <p14:tracePt t="9100" x="10277475" y="1776413"/>
          <p14:tracePt t="9237" x="9952038" y="1489075"/>
          <p14:tracePt t="9241" x="9826625" y="1439863"/>
          <p14:tracePt t="9360" x="8186738" y="1125538"/>
          <p14:tracePt t="9480" x="6872288" y="1350963"/>
          <p14:tracePt t="9490" x="6797675" y="1363663"/>
          <p14:tracePt t="9607" x="5683250" y="1689100"/>
          <p14:tracePt t="9727" x="5057775" y="2001838"/>
          <p14:tracePt t="9843" x="4619625" y="2139950"/>
          <p14:tracePt t="9845" x="4594225" y="2139950"/>
          <p14:tracePt t="9977" x="4081463" y="2165350"/>
          <p14:tracePt t="9979" x="4043363" y="2165350"/>
          <p14:tracePt t="10096" x="3805238" y="2165350"/>
          <p14:tracePt t="10217" x="4117975" y="2339975"/>
          <p14:tracePt t="10226" x="4268788" y="2378075"/>
          <p14:tracePt t="10342" x="5145088" y="2314575"/>
          <p14:tracePt t="10346" x="5219700" y="2314575"/>
          <p14:tracePt t="10462" x="5583238" y="2290763"/>
          <p14:tracePt t="10579" x="5619750" y="2201863"/>
          <p14:tracePt t="10704" x="5370513" y="1739900"/>
          <p14:tracePt t="10826" x="4656138" y="1589088"/>
          <p14:tracePt t="10943" x="3879850" y="1501775"/>
          <p14:tracePt t="11073" x="3530600" y="1589088"/>
          <p14:tracePt t="11190" x="3417888" y="1839913"/>
          <p14:tracePt t="11310" x="4005263" y="2227263"/>
          <p14:tracePt t="11437" x="4581525" y="2327275"/>
          <p14:tracePt t="11559" x="5057775" y="2352675"/>
          <p14:tracePt t="11677" x="5532438" y="2227263"/>
          <p14:tracePt t="11804" x="5983288" y="2065338"/>
          <p14:tracePt t="11922" x="6057900" y="2027238"/>
          <p14:tracePt t="12042" x="6246813" y="2039938"/>
          <p14:tracePt t="12168" x="6459538" y="2039938"/>
          <p14:tracePt t="12289" x="6508750" y="2052638"/>
          <p14:tracePt t="12408" x="6772275" y="2065338"/>
          <p14:tracePt t="12541" x="6846888" y="2078038"/>
          <p14:tracePt t="12657" x="6859588" y="2078038"/>
          <p14:tracePt t="13128" x="7397750" y="2027238"/>
          <p14:tracePt t="13137" x="7410450" y="2027238"/>
          <p14:tracePt t="13255" x="7561263" y="2014538"/>
          <p14:tracePt t="13259" x="7585075" y="2014538"/>
          <p14:tracePt t="13378" x="7785100" y="2001838"/>
          <p14:tracePt t="13498" x="7823200" y="2001838"/>
          <p14:tracePt t="13508" x="7835900" y="2001838"/>
          <p14:tracePt t="13625" x="8261350" y="1989138"/>
          <p14:tracePt t="13742" x="8324850" y="1989138"/>
          <p14:tracePt t="14108" x="8548688" y="1989138"/>
          <p14:tracePt t="14110" x="8586788" y="1989138"/>
          <p14:tracePt t="14227" x="8837613" y="1952625"/>
          <p14:tracePt t="14354" x="8874125" y="1952625"/>
          <p14:tracePt t="14472" x="9250363" y="1939925"/>
          <p14:tracePt t="14476" x="9263063" y="1939925"/>
          <p14:tracePt t="14595" x="9413875" y="1939925"/>
          <p14:tracePt t="14723" x="9424988" y="1939925"/>
          <p14:tracePt t="15082" x="9088438" y="2039938"/>
          <p14:tracePt t="15202" x="7410450" y="2290763"/>
          <p14:tracePt t="15324" x="6334125" y="2290763"/>
          <p14:tracePt t="15336" x="6321425" y="2290763"/>
          <p14:tracePt t="15453" x="6157913" y="2290763"/>
          <p14:tracePt t="15578" x="5821363" y="2290763"/>
          <p14:tracePt t="15697" x="5757863" y="2278063"/>
          <p14:tracePt t="15831" x="5908675" y="2190750"/>
          <p14:tracePt t="15950" x="6659563" y="2227263"/>
          <p14:tracePt t="15955" x="6672263" y="2227263"/>
          <p14:tracePt t="16077" x="7159625" y="2127250"/>
          <p14:tracePt t="17041" x="7010400" y="2152650"/>
          <p14:tracePt t="17161" x="6559550" y="2227263"/>
          <p14:tracePt t="17165" x="6534150" y="2227263"/>
          <p14:tracePt t="17175" x="6508750" y="2239963"/>
          <p14:tracePt t="17299" x="6221413" y="2252663"/>
          <p14:tracePt t="17301" x="6208713" y="2252663"/>
          <p14:tracePt t="17426" x="6021388" y="2252663"/>
          <p14:tracePt t="17554" x="5957888" y="2227263"/>
          <p14:tracePt t="17679" x="5908675" y="2190750"/>
          <p14:tracePt t="17800" x="5532438" y="2139950"/>
          <p14:tracePt t="17930" x="4956175" y="2214563"/>
          <p14:tracePt t="18052" x="4843463" y="2352675"/>
          <p14:tracePt t="18176" x="4994275" y="2590800"/>
          <p14:tracePt t="18187" x="5032375" y="2603500"/>
          <p14:tracePt t="18307" x="5495925" y="2678113"/>
          <p14:tracePt t="18429" x="5945188" y="2690813"/>
          <p14:tracePt t="18548" x="6108700" y="2690813"/>
          <p14:tracePt t="18682" x="6134100" y="2690813"/>
          <p14:tracePt t="18929" x="6934200" y="2478088"/>
          <p14:tracePt t="19065" x="7397750" y="2190750"/>
          <p14:tracePt t="19066" x="7410450" y="2190750"/>
          <p14:tracePt t="19189" x="7585075" y="2052638"/>
          <p14:tracePt t="19311" x="7773988" y="1965325"/>
          <p14:tracePt t="19315" x="7785100" y="1965325"/>
          <p14:tracePt t="19450" x="8299450" y="1952625"/>
          <p14:tracePt t="19572" x="8335963" y="1952625"/>
          <p14:tracePt t="19818" x="8199438" y="1952625"/>
          <p14:tracePt t="19819" x="8148638" y="1965325"/>
          <p14:tracePt t="19943" x="7585075" y="2114550"/>
          <p14:tracePt t="20068" x="7310438" y="2290763"/>
          <p14:tracePt t="20080" x="7297738" y="2314575"/>
          <p14:tracePt t="20203" x="7259638" y="2540000"/>
          <p14:tracePt t="20207" x="7285038" y="2565400"/>
          <p14:tracePt t="20327" x="8324850" y="2865438"/>
          <p14:tracePt t="20455" x="8763000" y="2778125"/>
          <p14:tracePt t="20584" x="8837613" y="2778125"/>
          <p14:tracePt t="20713" x="9188450" y="2490788"/>
          <p14:tracePt t="20835" x="9224963" y="2414588"/>
          <p14:tracePt t="20973" x="9388475" y="2114550"/>
          <p14:tracePt t="21096" x="9401175" y="2089150"/>
          <p14:tracePt t="21346" x="9575800" y="2165350"/>
          <p14:tracePt t="21469" x="9763125" y="2314575"/>
          <p14:tracePt t="21473" x="9763125" y="2327275"/>
          <p14:tracePt t="21603" x="9952038" y="2765425"/>
          <p14:tracePt t="21727" x="9963150" y="2878138"/>
          <p14:tracePt t="21850" x="9963150" y="2890838"/>
          <p14:tracePt t="24339" x="9801225" y="2965450"/>
          <p14:tracePt t="24348" x="9788525" y="2965450"/>
          <p14:tracePt t="24472" x="8537575" y="2878138"/>
          <p14:tracePt t="24596" x="7848600" y="2527300"/>
          <p14:tracePt t="24724" x="7710488" y="2452688"/>
          <p14:tracePt t="24862" x="7561263" y="2239963"/>
          <p14:tracePt t="24987" x="7548563" y="2052638"/>
          <p14:tracePt t="25117" x="7710488" y="1901825"/>
          <p14:tracePt t="25251" x="7797800" y="1889125"/>
          <p14:tracePt t="25379" x="7897813" y="1776413"/>
          <p14:tracePt t="25510" x="7910513" y="1727200"/>
          <p14:tracePt t="25634" x="7910513" y="1714500"/>
          <p14:tracePt t="25892" x="7935913" y="1865313"/>
          <p14:tracePt t="26018" x="7935913" y="1914525"/>
          <p14:tracePt t="26406" x="7910513" y="1876425"/>
          <p14:tracePt t="26543" x="7823200" y="1714500"/>
          <p14:tracePt t="26671" x="7823200" y="1639888"/>
          <p14:tracePt t="26793" x="7823200" y="1627188"/>
          <p14:tracePt t="26930" x="7823200" y="1676400"/>
          <p14:tracePt t="27060" x="7823200" y="1827213"/>
          <p14:tracePt t="27074" x="7823200" y="1839913"/>
          <p14:tracePt t="27201" x="7823200" y="1914525"/>
          <p14:tracePt t="27328" x="7835900" y="1978025"/>
          <p14:tracePt t="27330" x="7835900" y="1989138"/>
          <p14:tracePt t="27453" x="7835900" y="2001838"/>
          <p14:tracePt t="27591" x="7848600" y="2001838"/>
          <p14:tracePt t="29124" x="7823200" y="2027238"/>
          <p14:tracePt t="29124" x="7685088" y="2078038"/>
          <p14:tracePt t="29266" x="6045200" y="2640013"/>
          <p14:tracePt t="29401" x="4819650" y="3165475"/>
          <p14:tracePt t="29539" x="4130675" y="3441700"/>
          <p14:tracePt t="29541" x="4105275" y="3454400"/>
          <p14:tracePt t="29670" x="4017963" y="3503613"/>
          <p14:tracePt t="30443" x="4117975" y="3503613"/>
          <p14:tracePt t="30574" x="4843463" y="3378200"/>
          <p14:tracePt t="30575" x="4856163" y="3378200"/>
          <p14:tracePt t="30713" x="4956175" y="3378200"/>
          <p14:tracePt t="30842" x="5345113" y="3354388"/>
          <p14:tracePt t="30977" x="5719763" y="3328988"/>
          <p14:tracePt t="31112" x="5821363" y="3328988"/>
          <p14:tracePt t="31245" x="5945188" y="3328988"/>
          <p14:tracePt t="31254" x="5957888" y="3328988"/>
          <p14:tracePt t="31381" x="5995988" y="3328988"/>
          <p14:tracePt t="31517" x="6008688" y="3328988"/>
          <p14:tracePt t="31652" x="6045200" y="3341688"/>
          <p14:tracePt t="31783" x="6083300" y="3367088"/>
          <p14:tracePt t="31916" x="6096000" y="3367088"/>
          <p14:tracePt t="32057" x="6496050" y="3328988"/>
          <p14:tracePt t="32202" x="6708775" y="3328988"/>
          <p14:tracePt t="32336" x="6734175" y="3328988"/>
          <p14:tracePt t="33109" x="6872288" y="3328988"/>
          <p14:tracePt t="33121" x="6910388" y="3328988"/>
          <p14:tracePt t="33253" x="7423150" y="3354388"/>
          <p14:tracePt t="33385" x="7510463" y="3354388"/>
          <p14:tracePt t="33398" x="7523163" y="3354388"/>
          <p14:tracePt t="33526" x="7535863" y="3354388"/>
          <p14:tracePt t="33662" x="7535863" y="3367088"/>
          <p14:tracePt t="33944" x="7635875" y="3367088"/>
          <p14:tracePt t="33955" x="7685088" y="3378200"/>
          <p14:tracePt t="34081" x="7748588" y="3378200"/>
          <p14:tracePt t="34215" x="8599488" y="3490913"/>
          <p14:tracePt t="34223" x="8650288" y="3490913"/>
          <p14:tracePt t="34350" x="8724900" y="3490913"/>
          <p14:tracePt t="34484" x="8461375" y="3554413"/>
          <p14:tracePt t="34493" x="8435975" y="3554413"/>
          <p14:tracePt t="34627" x="8048625" y="2390775"/>
          <p14:tracePt t="34761" x="8399463" y="2065338"/>
          <p14:tracePt t="34773" x="8412163" y="2052638"/>
          <p14:tracePt t="34905" x="8586788" y="1965325"/>
          <p14:tracePt t="35039" x="8599488" y="1952625"/>
          <p14:tracePt t="35048" x="8612188" y="1939925"/>
          <p14:tracePt t="35177" x="8724900" y="1889125"/>
          <p14:tracePt t="35317" x="8799513" y="1914525"/>
          <p14:tracePt t="35319" x="8799513" y="1927225"/>
          <p14:tracePt t="35450" x="8750300" y="1952625"/>
          <p14:tracePt t="35465" x="8624888" y="1939925"/>
          <p14:tracePt t="35596" x="8212138" y="1914525"/>
          <p14:tracePt t="35601" x="8199438" y="1914525"/>
          <p14:tracePt t="35736" x="8061325" y="1914525"/>
          <p14:tracePt t="35752" x="8048625" y="1914525"/>
          <p14:tracePt t="35883" x="7797800" y="1927225"/>
          <p14:tracePt t="36017" x="7785100" y="1927225"/>
          <p14:tracePt t="36423" x="7785100" y="1965325"/>
          <p14:tracePt t="36425" x="7785100" y="1989138"/>
          <p14:tracePt t="36556" x="7785100" y="2127250"/>
          <p14:tracePt t="36568" x="7785100" y="2139950"/>
          <p14:tracePt t="36697" x="7797800" y="2165350"/>
          <p14:tracePt t="36828" x="7810500" y="2165350"/>
          <p14:tracePt t="36960" x="7923213" y="2152650"/>
          <p14:tracePt t="37101" x="7935913" y="2139950"/>
          <p14:tracePt t="37635" x="7823200" y="2139950"/>
          <p14:tracePt t="37765" x="7661275" y="2127250"/>
          <p14:tracePt t="37780" x="7635875" y="2127250"/>
          <p14:tracePt t="37911" x="7610475" y="2127250"/>
          <p14:tracePt t="38312" x="7548563" y="2114550"/>
          <p14:tracePt t="38447" x="7535863" y="2114550"/>
          <p14:tracePt t="40329" x="7673975" y="2101850"/>
          <p14:tracePt t="40465" x="7823200" y="2089150"/>
          <p14:tracePt t="40481" x="7861300" y="2089150"/>
          <p14:tracePt t="40613" x="7974013" y="2089150"/>
          <p14:tracePt t="40754" x="8048625" y="2078038"/>
          <p14:tracePt t="40897" x="8148638" y="2052638"/>
          <p14:tracePt t="41032" x="8161338" y="2052638"/>
          <p14:tracePt t="41439" x="8286750" y="2052638"/>
          <p14:tracePt t="41448" x="8299450" y="2052638"/>
          <p14:tracePt t="41585" x="8499475" y="2052638"/>
          <p14:tracePt t="41721" x="8586788" y="2052638"/>
          <p14:tracePt t="41865" x="8750300" y="2052638"/>
          <p14:tracePt t="41999" x="8799513" y="2065338"/>
          <p14:tracePt t="42130" x="8812213" y="2065338"/>
          <p14:tracePt t="42275" x="8812213" y="2078038"/>
          <p14:tracePt t="45802" x="8461375" y="2339975"/>
          <p14:tracePt t="45938" x="8035925" y="2728913"/>
          <p14:tracePt t="45942" x="8023225" y="2728913"/>
          <p14:tracePt t="46090" x="7823200" y="2952750"/>
          <p14:tracePt t="46231" x="7785100" y="2978150"/>
          <p14:tracePt t="46380" x="7310438" y="2816225"/>
          <p14:tracePt t="46518" x="7185025" y="2778125"/>
          <p14:tracePt t="46795" x="7297738" y="2778125"/>
          <p14:tracePt t="46940" x="7810500" y="2816225"/>
          <p14:tracePt t="47080" x="8199438" y="2816225"/>
          <p14:tracePt t="47094" x="8223250" y="2816225"/>
          <p14:tracePt t="47235" x="8624888" y="2816225"/>
          <p14:tracePt t="47377" x="8786813" y="2803525"/>
          <p14:tracePt t="47522" x="8986838" y="2740025"/>
          <p14:tracePt t="47664" x="9137650" y="2578100"/>
          <p14:tracePt t="47674" x="9137650" y="2565400"/>
          <p14:tracePt t="47808" x="9163050" y="2365375"/>
          <p14:tracePt t="47948" x="9037638" y="2201863"/>
          <p14:tracePt t="48097" x="8386763" y="1978025"/>
          <p14:tracePt t="48238" x="7910513" y="1978025"/>
          <p14:tracePt t="48383" x="7385050" y="2127250"/>
          <p14:tracePt t="48384" x="7372350" y="2139950"/>
          <p14:tracePt t="48526" x="7172325" y="2252663"/>
          <p14:tracePt t="48673" x="6959600" y="2352675"/>
          <p14:tracePt t="50067" x="7197725" y="2840038"/>
          <p14:tracePt t="50217" x="7285038" y="3341688"/>
          <p14:tracePt t="50358" x="7285038" y="3590925"/>
          <p14:tracePt t="50503" x="7285038" y="3929063"/>
          <p14:tracePt t="50653" x="7285038" y="3979863"/>
          <p14:tracePt t="50790" x="7285038" y="4017963"/>
          <p14:tracePt t="50941" x="7285038" y="4054475"/>
          <p14:tracePt t="51077" x="7323138" y="4054475"/>
          <p14:tracePt t="51226" x="7610475" y="4105275"/>
          <p14:tracePt t="51367" x="7910513" y="4105275"/>
          <p14:tracePt t="51510" x="8110538" y="4105275"/>
          <p14:tracePt t="51663" x="8274050" y="4105275"/>
          <p14:tracePt t="51669" x="8286750" y="4105275"/>
          <p14:tracePt t="51816" x="8374063" y="4105275"/>
          <p14:tracePt t="51970" x="8386763" y="4105275"/>
          <p14:tracePt t="54371" x="10226675" y="3641725"/>
          <p14:tracePt t="54511" x="11691938" y="3590925"/>
          <p14:tracePt t="54517" x="11766550" y="35909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5406" y="0"/>
            <a:ext cx="893854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7E6AF4-0FFA-A5CA-8749-496EB7FE5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4"/>
    </mc:Choice>
    <mc:Fallback xmlns="">
      <p:transition spd="slow" advTm="48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4" x="10752138" y="3328988"/>
          <p14:tracePt t="3017" x="6846888" y="3341688"/>
          <p14:tracePt t="3178" x="5557838" y="3316288"/>
          <p14:tracePt t="3333" x="4506913" y="3403600"/>
          <p14:tracePt t="3473" x="4481513" y="3403600"/>
          <p14:tracePt t="3918" x="3429000" y="3479800"/>
          <p14:tracePt t="4067" x="2428875" y="3467100"/>
          <p14:tracePt t="4226" x="1978025" y="3303588"/>
          <p14:tracePt t="4373" x="1752600" y="3165475"/>
          <p14:tracePt t="4537" x="1627188" y="3041650"/>
          <p14:tracePt t="4681" x="1589088" y="3016250"/>
          <p14:tracePt t="4836" x="1878013" y="3003550"/>
          <p14:tracePt t="4981" x="2728913" y="3116263"/>
          <p14:tracePt t="5147" x="4381500" y="3203575"/>
          <p14:tracePt t="5294" x="5808663" y="3241675"/>
          <p14:tracePt t="5296" x="5870575" y="3241675"/>
          <p14:tracePt t="5450" x="6934200" y="3278188"/>
          <p14:tracePt t="5596" x="7773988" y="3278188"/>
          <p14:tracePt t="5598" x="7797800" y="3278188"/>
          <p14:tracePt t="5749" x="8086725" y="3154363"/>
          <p14:tracePt t="5896" x="8235950" y="3128963"/>
          <p14:tracePt t="6194" x="7072313" y="3165475"/>
          <p14:tracePt t="6204" x="6934200" y="3141663"/>
          <p14:tracePt t="6354" x="4606925" y="2716213"/>
          <p14:tracePt t="6515" x="3617913" y="2490788"/>
          <p14:tracePt t="6525" x="3579813" y="2478088"/>
          <p14:tracePt t="6670" x="2941638" y="2252663"/>
          <p14:tracePt t="6818" x="2178050" y="2178050"/>
          <p14:tracePt t="6830" x="2152650" y="2178050"/>
          <p14:tracePt t="6977" x="1727200" y="2178050"/>
          <p14:tracePt t="6978" x="1714500" y="2178050"/>
          <p14:tracePt t="7130" x="1652588" y="2178050"/>
          <p14:tracePt t="7422" x="1665288" y="2178050"/>
          <p14:tracePt t="7581" x="2078038" y="2114550"/>
          <p14:tracePt t="7583" x="2090738" y="2114550"/>
          <p14:tracePt t="7729" x="2278063" y="2078038"/>
          <p14:tracePt t="7732" x="2290763" y="2078038"/>
          <p14:tracePt t="7890" x="2590800" y="2065338"/>
          <p14:tracePt t="8039" x="3392488" y="2139950"/>
          <p14:tracePt t="8048" x="3567113" y="2152650"/>
          <p14:tracePt t="8205" x="5119688" y="2278063"/>
          <p14:tracePt t="8350" x="5619750" y="2278063"/>
          <p14:tracePt t="8504" x="5619750" y="2290763"/>
          <p14:tracePt t="8649" x="5607050" y="2403475"/>
          <p14:tracePt t="8659" x="5595938" y="2452688"/>
          <p14:tracePt t="8807" x="5157788" y="3854450"/>
          <p14:tracePt t="8808" x="5145088" y="3879850"/>
          <p14:tracePt t="8955" x="5132388" y="4017963"/>
          <p14:tracePt t="9113" x="5094288" y="4017963"/>
          <p14:tracePt t="9266" x="3879850" y="3529013"/>
          <p14:tracePt t="9422" x="3028950" y="2740025"/>
          <p14:tracePt t="9571" x="2741613" y="2478088"/>
          <p14:tracePt t="9725" x="2290763" y="2178050"/>
          <p14:tracePt t="9881" x="2265363" y="2127250"/>
          <p14:tracePt t="9893" x="2290763" y="2114550"/>
          <p14:tracePt t="10041" x="2992438" y="2114550"/>
          <p14:tracePt t="10189" x="3617913" y="2239963"/>
          <p14:tracePt t="10198" x="3630613" y="2252663"/>
          <p14:tracePt t="10348" x="4105275" y="2339975"/>
          <p14:tracePt t="10500" x="4656138" y="2365375"/>
          <p14:tracePt t="10658" x="5419725" y="2352675"/>
          <p14:tracePt t="10661" x="5445125" y="2352675"/>
          <p14:tracePt t="10806" x="5695950" y="2365375"/>
          <p14:tracePt t="11265" x="5245100" y="2365375"/>
          <p14:tracePt t="11412" x="3743325" y="2378075"/>
          <p14:tracePt t="11414" x="3667125" y="2378075"/>
          <p14:tracePt t="11569" x="3292475" y="2339975"/>
          <p14:tracePt t="11719" x="2941638" y="2303463"/>
          <p14:tracePt t="11874" x="2565400" y="2265363"/>
          <p14:tracePt t="12022" x="2503488" y="2252663"/>
          <p14:tracePt t="12181" x="2490788" y="2252663"/>
          <p14:tracePt t="12327" x="2641600" y="2252663"/>
          <p14:tracePt t="12329" x="2667000" y="2252663"/>
          <p14:tracePt t="12477" x="2941638" y="2252663"/>
          <p14:tracePt t="12634" x="3079750" y="2252663"/>
          <p14:tracePt t="12781" x="3228975" y="2239963"/>
          <p14:tracePt t="12941" x="3216275" y="2278063"/>
          <p14:tracePt t="13093" x="2979738" y="2565400"/>
          <p14:tracePt t="13254" x="2828925" y="2728913"/>
          <p14:tracePt t="13405" x="2767013" y="2816225"/>
          <p14:tracePt t="13565" x="2767013" y="2852738"/>
          <p14:tracePt t="14020" x="2992438" y="2865438"/>
          <p14:tracePt t="14187" x="3328988" y="2865438"/>
          <p14:tracePt t="14336" x="3467100" y="2865438"/>
          <p14:tracePt t="14483" x="3643313" y="2865438"/>
          <p14:tracePt t="14639" x="3705225" y="2865438"/>
          <p14:tracePt t="15377" x="4256088" y="2878138"/>
          <p14:tracePt t="15537" x="4456113" y="2890838"/>
          <p14:tracePt t="15688" x="4543425" y="2890838"/>
          <p14:tracePt t="15844" x="4543425" y="2903538"/>
          <p14:tracePt t="15997" x="4017963" y="3016250"/>
          <p14:tracePt t="16158" x="3930650" y="3016250"/>
          <p14:tracePt t="16306" x="4043363" y="3016250"/>
          <p14:tracePt t="16315" x="4092575" y="3016250"/>
          <p14:tracePt t="16466" x="4606925" y="3065463"/>
          <p14:tracePt t="16629" x="4968875" y="3090863"/>
          <p14:tracePt t="16785" x="5019675" y="3090863"/>
          <p14:tracePt t="17240" x="5032375" y="3090863"/>
          <p14:tracePt t="17405" x="5483225" y="3116263"/>
          <p14:tracePt t="17555" x="5708650" y="3116263"/>
          <p14:tracePt t="17715" x="6057900" y="3103563"/>
          <p14:tracePt t="17870" x="6370638" y="3078163"/>
          <p14:tracePt t="18030" x="6708775" y="3054350"/>
          <p14:tracePt t="18031" x="6721475" y="3054350"/>
          <p14:tracePt t="18190" x="6910388" y="3054350"/>
          <p14:tracePt t="18350" x="7146925" y="3054350"/>
          <p14:tracePt t="18505" x="7459663" y="3054350"/>
          <p14:tracePt t="18667" x="7635875" y="3054350"/>
          <p14:tracePt t="18821" x="7910513" y="2990850"/>
          <p14:tracePt t="18979" x="8110538" y="2990850"/>
          <p14:tracePt t="19132" x="8261350" y="2978150"/>
          <p14:tracePt t="19286" x="8274050" y="2978150"/>
          <p14:tracePt t="19434" x="8212138" y="3003550"/>
          <p14:tracePt t="19444" x="8186738" y="3003550"/>
          <p14:tracePt t="19597" x="7823200" y="3178175"/>
          <p14:tracePt t="19755" x="7685088" y="3241675"/>
          <p14:tracePt t="19921" x="7310438" y="3328988"/>
          <p14:tracePt t="19924" x="7285038" y="3328988"/>
          <p14:tracePt t="20079" x="6884988" y="3378200"/>
          <p14:tracePt t="20248" x="6772275" y="3378200"/>
          <p14:tracePt t="20398" x="6759575" y="3390900"/>
          <p14:tracePt t="20707" x="6659563" y="3429000"/>
          <p14:tracePt t="20871" x="6459538" y="3454400"/>
          <p14:tracePt t="21028" x="5957888" y="3516313"/>
          <p14:tracePt t="21038" x="5857875" y="3516313"/>
          <p14:tracePt t="21193" x="4256088" y="3541713"/>
          <p14:tracePt t="21353" x="2903538" y="3341688"/>
          <p14:tracePt t="21519" x="2328863" y="2878138"/>
          <p14:tracePt t="21670" x="2127250" y="2652713"/>
          <p14:tracePt t="21830" x="2178050" y="2427288"/>
          <p14:tracePt t="21983" x="2528888" y="2278063"/>
          <p14:tracePt t="22147" x="2767013" y="2190750"/>
          <p14:tracePt t="22301" x="2979738" y="2078038"/>
          <p14:tracePt t="22460" x="2992438" y="1989138"/>
          <p14:tracePt t="22617" x="2890838" y="1852613"/>
          <p14:tracePt t="22783" x="2703513" y="1814513"/>
          <p14:tracePt t="22938" x="2554288" y="1852613"/>
          <p14:tracePt t="23107" x="2503488" y="2065338"/>
          <p14:tracePt t="23276" x="2654300" y="2214563"/>
          <p14:tracePt t="23440" x="2690813" y="2227263"/>
          <p14:tracePt t="23600" x="2716213" y="2314575"/>
          <p14:tracePt t="23764" x="2339975" y="3692525"/>
          <p14:tracePt t="23920" x="2365375" y="4217988"/>
          <p14:tracePt t="24086" x="2352675" y="4805363"/>
          <p14:tracePt t="24086" x="2352675" y="4818063"/>
          <p14:tracePt t="24239" x="2352675" y="4892675"/>
          <p14:tracePt t="26084" x="2178050" y="3629025"/>
          <p14:tracePt t="26242" x="2127250" y="3103563"/>
          <p14:tracePt t="26256" x="2127250" y="3078163"/>
          <p14:tracePt t="26409" x="2078038" y="2803525"/>
          <p14:tracePt t="26567" x="2116138" y="2565400"/>
          <p14:tracePt t="26731" x="2190750" y="2452688"/>
          <p14:tracePt t="26733" x="2216150" y="2452688"/>
          <p14:tracePt t="26889" x="2441575" y="2352675"/>
          <p14:tracePt t="27052" x="2578100" y="2239963"/>
          <p14:tracePt t="27206" x="2716213" y="2165350"/>
          <p14:tracePt t="27686" x="2767013" y="2165350"/>
          <p14:tracePt t="27840" x="2992438" y="2165350"/>
          <p14:tracePt t="27994" x="3167063" y="2165350"/>
          <p14:tracePt t="28158" x="3317875" y="2165350"/>
          <p14:tracePt t="28326" x="3392488" y="2165350"/>
          <p14:tracePt t="28641" x="3379788" y="2252663"/>
          <p14:tracePt t="28793" x="3328988" y="2352675"/>
          <p14:tracePt t="28795" x="3317875" y="2378075"/>
          <p14:tracePt t="28957" x="3279775" y="2490788"/>
          <p14:tracePt t="29114" x="3279775" y="2540000"/>
          <p14:tracePt t="30070" x="3103563" y="3028950"/>
          <p14:tracePt t="30084" x="3092450" y="3116263"/>
          <p14:tracePt t="30247" x="2992438" y="3905250"/>
          <p14:tracePt t="30409" x="2992438" y="4267200"/>
          <p14:tracePt t="30422" x="2992438" y="4292600"/>
          <p14:tracePt t="30580" x="2979738" y="4467225"/>
          <p14:tracePt t="30583" x="2979738" y="4479925"/>
          <p14:tracePt t="30740" x="2979738" y="4618038"/>
          <p14:tracePt t="30909" x="2979738" y="4730750"/>
          <p14:tracePt t="31707" x="3079750" y="4730750"/>
          <p14:tracePt t="31869" x="3267075" y="4718050"/>
          <p14:tracePt t="31871" x="3279775" y="4718050"/>
          <p14:tracePt t="32024" x="3341688" y="4705350"/>
          <p14:tracePt t="32502" x="3429000" y="4692650"/>
          <p14:tracePt t="32660" x="3592513" y="4692650"/>
          <p14:tracePt t="32823" x="3617913" y="4692650"/>
          <p14:tracePt t="33143" x="3467100" y="4930775"/>
          <p14:tracePt t="33299" x="3417888" y="5143500"/>
          <p14:tracePt t="33310" x="3417888" y="5156200"/>
          <p14:tracePt t="33467" x="3417888" y="5205413"/>
          <p14:tracePt t="33623" x="3417888" y="5318125"/>
          <p14:tracePt t="35206" x="3292475" y="5330825"/>
          <p14:tracePt t="35376" x="2728913" y="5394325"/>
          <p14:tracePt t="35540" x="2554288" y="5394325"/>
          <p14:tracePt t="35713" x="2378075" y="5394325"/>
          <p14:tracePt t="35874" x="2352675" y="5394325"/>
          <p14:tracePt t="36356" x="2678113" y="5456238"/>
          <p14:tracePt t="36526" x="3028950" y="5456238"/>
          <p14:tracePt t="36703" x="3779838" y="5468938"/>
          <p14:tracePt t="36716" x="3792538" y="5468938"/>
          <p14:tracePt t="36879" x="4143375" y="5556250"/>
          <p14:tracePt t="37045" x="4330700" y="5607050"/>
          <p14:tracePt t="37212" x="4581525" y="5668963"/>
          <p14:tracePt t="37373" x="4732338" y="5707063"/>
          <p14:tracePt t="37543" x="4856163" y="5719763"/>
          <p14:tracePt t="37546" x="4868863" y="5719763"/>
          <p14:tracePt t="37708" x="5419725" y="5719763"/>
          <p14:tracePt t="37719" x="5445125" y="5719763"/>
          <p14:tracePt t="37881" x="5595938" y="5719763"/>
          <p14:tracePt t="38041" x="5607050" y="5719763"/>
          <p14:tracePt t="38212" x="4968875" y="5656263"/>
          <p14:tracePt t="38381" x="3692525" y="5594350"/>
          <p14:tracePt t="38547" x="3643313" y="5568950"/>
          <p14:tracePt t="38708" x="5445125" y="5594350"/>
          <p14:tracePt t="38877" x="6759575" y="5643563"/>
          <p14:tracePt t="39035" x="7410450" y="5656263"/>
          <p14:tracePt t="39205" x="7897813" y="5607050"/>
          <p14:tracePt t="39363" x="8048625" y="5581650"/>
          <p14:tracePt t="40181" x="8361363" y="5556250"/>
          <p14:tracePt t="40347" x="8963025" y="5507038"/>
          <p14:tracePt t="40348" x="8975725" y="5507038"/>
          <p14:tracePt t="40362" x="8999538" y="5494338"/>
          <p14:tracePt t="40521" x="9163050" y="5494338"/>
          <p14:tracePt t="40681" x="9224963" y="5494338"/>
          <p14:tracePt t="40848" x="9237663" y="5494338"/>
          <p14:tracePt t="47271" x="10364788" y="50180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A nitrogen base is deleted from the sequence.  </a:t>
            </a:r>
          </a:p>
          <a:p>
            <a:pPr algn="just">
              <a:lnSpc>
                <a:spcPct val="150000"/>
              </a:lnSpc>
            </a:pPr>
            <a:r>
              <a:rPr lang="en-GB" sz="2400" dirty="0"/>
              <a:t>It causes the triplet “frames” to shift. </a:t>
            </a:r>
          </a:p>
          <a:p>
            <a:pPr algn="just">
              <a:lnSpc>
                <a:spcPct val="150000"/>
              </a:lnSpc>
            </a:pPr>
            <a:r>
              <a:rPr lang="en-GB" sz="2400" dirty="0"/>
              <a:t>It always affects the amino acids and, consequently, the protein.</a:t>
            </a:r>
          </a:p>
          <a:p>
            <a:pPr algn="just">
              <a:lnSpc>
                <a:spcPct val="150000"/>
              </a:lnSpc>
              <a:buNone/>
            </a:pPr>
            <a:endParaRPr lang="en-GB" sz="2400" dirty="0"/>
          </a:p>
          <a:p>
            <a:pPr algn="just">
              <a:lnSpc>
                <a:spcPct val="150000"/>
              </a:lnSpc>
              <a:buNone/>
            </a:pPr>
            <a:endParaRPr lang="en-GB" sz="2400" dirty="0"/>
          </a:p>
          <a:p>
            <a:pPr algn="just">
              <a:lnSpc>
                <a:spcPct val="150000"/>
              </a:lnSpc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2DE550-A519-34DB-AEDD-B76B47B58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9"/>
    </mc:Choice>
    <mc:Fallback xmlns="">
      <p:transition spd="slow" advTm="6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C53B-56D6-728E-033E-36D5C3C3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Cystic Fibrosis </a:t>
            </a:r>
            <a:r>
              <a:rPr lang="en-US" altLang="en-US" dirty="0">
                <a:solidFill>
                  <a:srgbClr val="080808"/>
                </a:solidFill>
                <a:latin typeface="+mn-lt"/>
              </a:rPr>
              <a:t>(CF)</a:t>
            </a:r>
            <a:endParaRPr lang="en-GB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67BBA5E-C5A0-2CB9-0683-E07B2C574A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2707" y="1568729"/>
            <a:ext cx="10322858" cy="335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+mn-lt"/>
              </a:rPr>
              <a:t>CF is an inherited disorder that causes severe damage to the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+mn-lt"/>
              </a:rPr>
              <a:t>lungs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+mn-lt"/>
              </a:rPr>
              <a:t>,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+mn-lt"/>
              </a:rPr>
              <a:t>digestive system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+mn-lt"/>
              </a:rPr>
              <a:t>and other organs in the body.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80808"/>
                </a:solidFill>
                <a:latin typeface="+mn-lt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+mn-lt"/>
              </a:rPr>
              <a:t>It affects the cells that produce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+mn-lt"/>
              </a:rPr>
              <a:t>mucus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+mn-lt"/>
              </a:rPr>
              <a:t>, sweat and digestive juices make them sticky and thick. </a:t>
            </a:r>
          </a:p>
          <a:p>
            <a:pPr>
              <a:lnSpc>
                <a:spcPct val="150000"/>
              </a:lnSpc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+mn-lt"/>
              </a:rPr>
              <a:t>Instead of acting as lubricants, the secretions plug up tubes, ducts and passageways, especially in the lungs and pancreas.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528FB88-D9EC-2B08-3A1A-823661BA8F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059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31"/>
    </mc:Choice>
    <mc:Fallback>
      <p:transition spd="slow" advTm="5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070" x="3465513" y="6161088"/>
          <p14:tracePt t="43719" x="2390775" y="6757988"/>
          <p14:tracePt t="43732" x="2390775" y="6632575"/>
          <p14:tracePt t="43749" x="2403475" y="6457950"/>
          <p14:tracePt t="43765" x="2428875" y="6319838"/>
          <p14:tracePt t="43766" x="2428875" y="6281738"/>
          <p14:tracePt t="43782" x="2452688" y="6207125"/>
          <p14:tracePt t="43798" x="2465388" y="6169025"/>
          <p14:tracePt t="43816" x="2490788" y="6157913"/>
          <p14:tracePt t="43817" x="2490788" y="6145213"/>
          <p14:tracePt t="43832" x="2490788" y="6132513"/>
          <p14:tracePt t="43859" x="2503488" y="6119813"/>
          <p14:tracePt t="43873" x="2516188" y="6119813"/>
          <p14:tracePt t="43887" x="2528888" y="6119813"/>
          <p14:tracePt t="43899" x="2541588" y="6119813"/>
          <p14:tracePt t="43916" x="2578100" y="6119813"/>
          <p14:tracePt t="43932" x="2603500" y="6119813"/>
          <p14:tracePt t="43949" x="2654300" y="6119813"/>
          <p14:tracePt t="43966" x="2703513" y="6119813"/>
          <p14:tracePt t="43982" x="2741613" y="6119813"/>
          <p14:tracePt t="43999" x="2767013" y="6119813"/>
          <p14:tracePt t="44015" x="2778125" y="6119813"/>
          <p14:tracePt t="44052" x="2803525" y="6119813"/>
          <p14:tracePt t="44124" x="2816225" y="6119813"/>
          <p14:tracePt t="44231" x="2828925" y="6119813"/>
          <p14:tracePt t="44280" x="2841625" y="6119813"/>
          <p14:tracePt t="44295" x="2854325" y="6119813"/>
          <p14:tracePt t="44309" x="2867025" y="6119813"/>
          <p14:tracePt t="44331" x="2879725" y="6119813"/>
          <p14:tracePt t="44345" x="2890838" y="6119813"/>
          <p14:tracePt t="44396" x="2890838" y="6107113"/>
          <p14:tracePt t="44410" x="2903538" y="6094413"/>
          <p14:tracePt t="44417" x="2967038" y="6069013"/>
          <p14:tracePt t="44433" x="3016250" y="6056313"/>
          <p14:tracePt t="44434" x="3092450" y="6032500"/>
          <p14:tracePt t="44449" x="3228975" y="5994400"/>
          <p14:tracePt t="44466" x="3367088" y="5907088"/>
          <p14:tracePt t="44467" x="3492500" y="5819775"/>
          <p14:tracePt t="44482" x="3692525" y="5707063"/>
          <p14:tracePt t="44499" x="3905250" y="5581650"/>
          <p14:tracePt t="44516" x="4030663" y="5494338"/>
          <p14:tracePt t="44517" x="4092575" y="5430838"/>
          <p14:tracePt t="44532" x="4192588" y="5381625"/>
          <p14:tracePt t="44534" x="4243388" y="5343525"/>
          <p14:tracePt t="44550" x="4381500" y="5218113"/>
          <p14:tracePt t="44567" x="4530725" y="5056188"/>
          <p14:tracePt t="44568" x="4581525" y="4992688"/>
          <p14:tracePt t="44582" x="4643438" y="4918075"/>
          <p14:tracePt t="44583" x="4668838" y="4879975"/>
          <p14:tracePt t="44598" x="4743450" y="4792663"/>
          <p14:tracePt t="44616" x="4794250" y="4743450"/>
          <p14:tracePt t="44617" x="4832350" y="4692650"/>
          <p14:tracePt t="44632" x="4868863" y="4656138"/>
          <p14:tracePt t="44633" x="4919663" y="4579938"/>
          <p14:tracePt t="44649" x="4981575" y="4492625"/>
          <p14:tracePt t="44667" x="5081588" y="4392613"/>
          <p14:tracePt t="44682" x="5094288" y="4354513"/>
          <p14:tracePt t="44684" x="5119688" y="4330700"/>
          <p14:tracePt t="44699" x="5157788" y="4292600"/>
          <p14:tracePt t="44717" x="5194300" y="4230688"/>
          <p14:tracePt t="44733" x="5219700" y="4167188"/>
          <p14:tracePt t="44749" x="5245100" y="4129088"/>
          <p14:tracePt t="44766" x="5257800" y="4105275"/>
          <p14:tracePt t="44767" x="5257800" y="4092575"/>
          <p14:tracePt t="44788" x="5257800" y="4079875"/>
          <p14:tracePt t="44825" x="5257800" y="4067175"/>
          <p14:tracePt t="44831" x="5257800" y="4054475"/>
          <p14:tracePt t="44838" x="5257800" y="4005263"/>
          <p14:tracePt t="44848" x="5257800" y="3967163"/>
          <p14:tracePt t="44865" x="5257800" y="3879850"/>
          <p14:tracePt t="44867" x="5232400" y="3854450"/>
          <p14:tracePt t="44882" x="5219700" y="3816350"/>
          <p14:tracePt t="44899" x="5219700" y="3803650"/>
          <p14:tracePt t="44915" x="5219700" y="3792538"/>
          <p14:tracePt t="44917" x="5219700" y="3779838"/>
          <p14:tracePt t="44932" x="5207000" y="3779838"/>
          <p14:tracePt t="44989" x="5207000" y="3754438"/>
          <p14:tracePt t="45003" x="5194300" y="3754438"/>
          <p14:tracePt t="45068" x="5194300" y="3741738"/>
          <p14:tracePt t="45074" x="5181600" y="3741738"/>
          <p14:tracePt t="45111" x="5170488" y="3741738"/>
          <p14:tracePt t="45147" x="5170488" y="3729038"/>
          <p14:tracePt t="45161" x="5181600" y="3716338"/>
          <p14:tracePt t="45174" x="5194300" y="3703638"/>
          <p14:tracePt t="45183" x="5219700" y="3703638"/>
          <p14:tracePt t="45199" x="5270500" y="3667125"/>
          <p14:tracePt t="45216" x="5307013" y="3654425"/>
          <p14:tracePt t="45217" x="5357813" y="3641725"/>
          <p14:tracePt t="45232" x="5383213" y="3629025"/>
          <p14:tracePt t="45234" x="5407025" y="3629025"/>
          <p14:tracePt t="45249" x="5470525" y="3603625"/>
          <p14:tracePt t="45266" x="5545138" y="3579813"/>
          <p14:tracePt t="45268" x="5583238" y="3567113"/>
          <p14:tracePt t="45283" x="5645150" y="3541713"/>
          <p14:tracePt t="45300" x="5695950" y="3503613"/>
          <p14:tracePt t="45316" x="5757863" y="3467100"/>
          <p14:tracePt t="45317" x="5770563" y="3467100"/>
          <p14:tracePt t="45332" x="5795963" y="3441700"/>
          <p14:tracePt t="45333" x="5821363" y="3441700"/>
          <p14:tracePt t="45349" x="5870575" y="3390900"/>
          <p14:tracePt t="45366" x="5908675" y="3354388"/>
          <p14:tracePt t="45382" x="5945188" y="3328988"/>
          <p14:tracePt t="45384" x="5957888" y="3316288"/>
          <p14:tracePt t="45399" x="5970588" y="3290888"/>
          <p14:tracePt t="45416" x="5995988" y="3267075"/>
          <p14:tracePt t="45418" x="6008688" y="3267075"/>
          <p14:tracePt t="45434" x="6021388" y="3241675"/>
          <p14:tracePt t="45450" x="6021388" y="3178175"/>
          <p14:tracePt t="45466" x="6021388" y="3116263"/>
          <p14:tracePt t="45482" x="6021388" y="3065463"/>
          <p14:tracePt t="45483" x="6021388" y="3041650"/>
          <p14:tracePt t="45499" x="6008688" y="3003550"/>
          <p14:tracePt t="45516" x="5995988" y="2978150"/>
          <p14:tracePt t="45518" x="5983288" y="2965450"/>
          <p14:tracePt t="45532" x="5983288" y="2941638"/>
          <p14:tracePt t="45549" x="5970588" y="2941638"/>
          <p14:tracePt t="45566" x="5957888" y="2928938"/>
          <p14:tracePt t="45567" x="5945188" y="2916238"/>
          <p14:tracePt t="45583" x="5932488" y="2903538"/>
          <p14:tracePt t="45599" x="5921375" y="2865438"/>
          <p14:tracePt t="45616" x="5883275" y="2840038"/>
          <p14:tracePt t="45618" x="5857875" y="2828925"/>
          <p14:tracePt t="45632" x="5845175" y="2816225"/>
          <p14:tracePt t="45633" x="5808663" y="2803525"/>
          <p14:tracePt t="45648" x="5745163" y="2778125"/>
          <p14:tracePt t="45666" x="5683250" y="2752725"/>
          <p14:tracePt t="45667" x="5657850" y="2740025"/>
          <p14:tracePt t="45682" x="5619750" y="2728913"/>
          <p14:tracePt t="45682" x="5583238" y="2703513"/>
          <p14:tracePt t="45698" x="5557838" y="2690813"/>
          <p14:tracePt t="45715" x="5507038" y="2665413"/>
          <p14:tracePt t="45732" x="5483225" y="2665413"/>
          <p14:tracePt t="45733" x="5470525" y="2665413"/>
          <p14:tracePt t="45748" x="5407025" y="2652713"/>
          <p14:tracePt t="45765" x="5345113" y="2652713"/>
          <p14:tracePt t="45783" x="5307013" y="2652713"/>
          <p14:tracePt t="45784" x="5294313" y="2652713"/>
          <p14:tracePt t="45799" x="5232400" y="2678113"/>
          <p14:tracePt t="45815" x="5194300" y="2678113"/>
          <p14:tracePt t="45833" x="5157788" y="2690813"/>
          <p14:tracePt t="45834" x="5145088" y="2703513"/>
          <p14:tracePt t="45849" x="5094288" y="2716213"/>
          <p14:tracePt t="45866" x="5057775" y="2728913"/>
          <p14:tracePt t="45868" x="5045075" y="2740025"/>
          <p14:tracePt t="45882" x="5032375" y="2740025"/>
          <p14:tracePt t="45883" x="5019675" y="2740025"/>
          <p14:tracePt t="45899" x="4981575" y="2752725"/>
          <p14:tracePt t="45916" x="4968875" y="2765425"/>
          <p14:tracePt t="45918" x="4945063" y="2778125"/>
          <p14:tracePt t="45932" x="4932363" y="2790825"/>
          <p14:tracePt t="45933" x="4919663" y="2803525"/>
          <p14:tracePt t="45949" x="4906963" y="2816225"/>
          <p14:tracePt t="45966" x="4894263" y="2828925"/>
          <p14:tracePt t="45983" x="4881563" y="2852738"/>
          <p14:tracePt t="45983" x="4868863" y="2878138"/>
          <p14:tracePt t="45998" x="4843463" y="2903538"/>
          <p14:tracePt t="46015" x="4843463" y="2928938"/>
          <p14:tracePt t="46033" x="4843463" y="2965450"/>
          <p14:tracePt t="46034" x="4843463" y="2978150"/>
          <p14:tracePt t="46049" x="4843463" y="3016250"/>
          <p14:tracePt t="46066" x="4843463" y="3054350"/>
          <p14:tracePt t="46083" x="4856163" y="3116263"/>
          <p14:tracePt t="46099" x="4881563" y="3154363"/>
          <p14:tracePt t="46116" x="4881563" y="3165475"/>
          <p14:tracePt t="46132" x="4906963" y="3203575"/>
          <p14:tracePt t="46149" x="4919663" y="3216275"/>
          <p14:tracePt t="46167" x="4945063" y="3241675"/>
          <p14:tracePt t="46168" x="4956175" y="3254375"/>
          <p14:tracePt t="46183" x="4981575" y="3278188"/>
          <p14:tracePt t="46199" x="4994275" y="3290888"/>
          <p14:tracePt t="46216" x="5019675" y="3303588"/>
          <p14:tracePt t="46218" x="5032375" y="3303588"/>
          <p14:tracePt t="46232" x="5032375" y="3316288"/>
          <p14:tracePt t="46233" x="5045075" y="3316288"/>
          <p14:tracePt t="46248" x="5068888" y="3316288"/>
          <p14:tracePt t="46266" x="5106988" y="3316288"/>
          <p14:tracePt t="46268" x="5119688" y="3316288"/>
          <p14:tracePt t="46283" x="5157788" y="3316288"/>
          <p14:tracePt t="46299" x="5194300" y="3316288"/>
          <p14:tracePt t="46315" x="5207000" y="3316288"/>
          <p14:tracePt t="46332" x="5232400" y="3316288"/>
          <p14:tracePt t="46349" x="5257800" y="3316288"/>
          <p14:tracePt t="46366" x="5270500" y="3316288"/>
          <p14:tracePt t="46382" x="5281613" y="3316288"/>
          <p14:tracePt t="46383" x="5294313" y="3316288"/>
          <p14:tracePt t="46399" x="5319713" y="3316288"/>
          <p14:tracePt t="46415" x="5357813" y="3290888"/>
          <p14:tracePt t="46433" x="5383213" y="3290888"/>
          <p14:tracePt t="46449" x="5407025" y="3267075"/>
          <p14:tracePt t="46490" x="5419725" y="3267075"/>
          <p14:tracePt t="46554" x="5432425" y="3267075"/>
          <p14:tracePt t="46577" x="5432425" y="3254375"/>
          <p14:tracePt t="46590" x="5445125" y="3254375"/>
          <p14:tracePt t="46599" x="5457825" y="3254375"/>
          <p14:tracePt t="46615" x="5470525" y="3241675"/>
          <p14:tracePt t="46633" x="5495925" y="3228975"/>
          <p14:tracePt t="46649" x="5507038" y="3228975"/>
          <p14:tracePt t="46668" x="5519738" y="3228975"/>
          <p14:tracePt t="46705" x="5532438" y="3216275"/>
          <p14:tracePt t="46711" x="5545138" y="3216275"/>
          <p14:tracePt t="46718" x="5557838" y="3216275"/>
          <p14:tracePt t="46755" x="5570538" y="3216275"/>
          <p14:tracePt t="46826" x="5583238" y="3216275"/>
          <p14:tracePt t="47641" x="5394325" y="3290888"/>
          <p14:tracePt t="47650" x="5132388" y="3354388"/>
          <p14:tracePt t="47665" x="4732338" y="3467100"/>
          <p14:tracePt t="47682" x="4318000" y="3541713"/>
          <p14:tracePt t="47683" x="4181475" y="3579813"/>
          <p14:tracePt t="47698" x="4068763" y="3616325"/>
          <p14:tracePt t="47699" x="3930650" y="3616325"/>
          <p14:tracePt t="47715" x="3730625" y="3616325"/>
          <p14:tracePt t="47732" x="3617913" y="3616325"/>
          <p14:tracePt t="47734" x="3579813" y="3616325"/>
          <p14:tracePt t="47748" x="3541713" y="3616325"/>
          <p14:tracePt t="47749" x="3530600" y="3616325"/>
          <p14:tracePt t="47766" x="3492500" y="3616325"/>
          <p14:tracePt t="47783" x="3417888" y="3603625"/>
          <p14:tracePt t="47784" x="3392488" y="3590925"/>
          <p14:tracePt t="47799" x="3341688" y="3579813"/>
          <p14:tracePt t="47800" x="3292475" y="3579813"/>
          <p14:tracePt t="47815" x="3167063" y="3579813"/>
          <p14:tracePt t="47832" x="3092450" y="3579813"/>
          <p14:tracePt t="47833" x="3067050" y="3579813"/>
          <p14:tracePt t="47848" x="3041650" y="3579813"/>
          <p14:tracePt t="47849" x="3028950" y="3579813"/>
          <p14:tracePt t="47866" x="3003550" y="3579813"/>
          <p14:tracePt t="47883" x="2992438" y="3579813"/>
          <p14:tracePt t="47913" x="2979738" y="3579813"/>
          <p14:tracePt t="47963" x="2967038" y="3579813"/>
          <p14:tracePt t="48199" x="2979738" y="3579813"/>
          <p14:tracePt t="48206" x="3028950" y="3579813"/>
          <p14:tracePt t="48217" x="3079750" y="3579813"/>
          <p14:tracePt t="48233" x="3267075" y="3554413"/>
          <p14:tracePt t="48235" x="3405188" y="3554413"/>
          <p14:tracePt t="48249" x="3554413" y="3554413"/>
          <p14:tracePt t="48250" x="3630613" y="3554413"/>
          <p14:tracePt t="48265" x="4017963" y="3554413"/>
          <p14:tracePt t="48282" x="4356100" y="3616325"/>
          <p14:tracePt t="48284" x="4494213" y="3654425"/>
          <p14:tracePt t="48300" x="4781550" y="3716338"/>
          <p14:tracePt t="48316" x="4968875" y="3767138"/>
          <p14:tracePt t="48332" x="5081588" y="3803650"/>
          <p14:tracePt t="48349" x="5157788" y="3829050"/>
          <p14:tracePt t="48350" x="5194300" y="3841750"/>
          <p14:tracePt t="48366" x="5294313" y="3879850"/>
          <p14:tracePt t="48383" x="5383213" y="3905250"/>
          <p14:tracePt t="48384" x="5445125" y="3929063"/>
          <p14:tracePt t="48399" x="5495925" y="3954463"/>
          <p14:tracePt t="48400" x="5557838" y="3992563"/>
          <p14:tracePt t="48416" x="5657850" y="4041775"/>
          <p14:tracePt t="48432" x="5757863" y="4117975"/>
          <p14:tracePt t="48449" x="5895975" y="4179888"/>
          <p14:tracePt t="48450" x="5970588" y="4230688"/>
          <p14:tracePt t="48465" x="6070600" y="4292600"/>
          <p14:tracePt t="48483" x="6146800" y="4330700"/>
          <p14:tracePt t="48485" x="6183313" y="4341813"/>
          <p14:tracePt t="48499" x="6208713" y="4354513"/>
          <p14:tracePt t="48500" x="6234113" y="4354513"/>
          <p14:tracePt t="48515" x="6283325" y="4379913"/>
          <p14:tracePt t="48532" x="6321425" y="4392613"/>
          <p14:tracePt t="48550" x="6396038" y="4405313"/>
          <p14:tracePt t="48565" x="6434138" y="4405313"/>
          <p14:tracePt t="48584" x="6446838" y="4418013"/>
          <p14:tracePt t="48601" x="6459538" y="4418013"/>
          <p14:tracePt t="48628" x="6483350" y="4430713"/>
          <p14:tracePt t="48635" x="6534150" y="4443413"/>
          <p14:tracePt t="48649" x="6559550" y="4443413"/>
          <p14:tracePt t="48650" x="6584950" y="4443413"/>
          <p14:tracePt t="48666" x="6621463" y="4467225"/>
          <p14:tracePt t="48682" x="6659563" y="4479925"/>
          <p14:tracePt t="48699" x="6672263" y="4479925"/>
          <p14:tracePt t="48715" x="6684963" y="4492625"/>
          <p14:tracePt t="48732" x="6696075" y="4492625"/>
          <p14:tracePt t="48763" x="6684963" y="4492625"/>
          <p14:tracePt t="48770" x="6684963" y="4479925"/>
          <p14:tracePt t="49428" x="6708775" y="4479925"/>
          <p14:tracePt t="49435" x="6784975" y="4467225"/>
          <p14:tracePt t="49449" x="6910388" y="4454525"/>
          <p14:tracePt t="49465" x="6997700" y="4454525"/>
          <p14:tracePt t="49482" x="7046913" y="4454525"/>
          <p14:tracePt t="49499" x="7123113" y="4454525"/>
          <p14:tracePt t="49501" x="7146925" y="4454525"/>
          <p14:tracePt t="49515" x="7210425" y="4454525"/>
          <p14:tracePt t="49532" x="7259638" y="4454525"/>
          <p14:tracePt t="49549" x="7272338" y="4454525"/>
          <p14:tracePt t="49566" x="7285038" y="4454525"/>
          <p14:tracePt t="49582" x="7297738" y="4454525"/>
          <p14:tracePt t="49642" x="7310438" y="4454525"/>
          <p14:tracePt t="49664" x="7323138" y="4454525"/>
          <p14:tracePt t="49670" x="7335838" y="4454525"/>
          <p14:tracePt t="49682" x="7348538" y="4467225"/>
          <p14:tracePt t="49699" x="7397750" y="4479925"/>
          <p14:tracePt t="49715" x="7423150" y="4492625"/>
          <p14:tracePt t="49732" x="7448550" y="4505325"/>
          <p14:tracePt t="49750" x="7535863" y="4518025"/>
          <p14:tracePt t="49765" x="7610475" y="4530725"/>
          <p14:tracePt t="49782" x="7710488" y="4567238"/>
          <p14:tracePt t="49800" x="7810500" y="4567238"/>
          <p14:tracePt t="49817" x="7835900" y="4579938"/>
          <p14:tracePt t="49832" x="7886700" y="4579938"/>
          <p14:tracePt t="49849" x="7923213" y="4579938"/>
          <p14:tracePt t="49851" x="7948613" y="4579938"/>
          <p14:tracePt t="49866" x="7986713" y="4579938"/>
          <p14:tracePt t="49883" x="8010525" y="4579938"/>
          <p14:tracePt t="49899" x="8035925" y="4579938"/>
          <p14:tracePt t="49921" x="8048625" y="4579938"/>
          <p14:tracePt t="49986" x="8061325" y="4579938"/>
          <p14:tracePt t="50121" x="8061325" y="4592638"/>
          <p14:tracePt t="50672" x="8086725" y="4592638"/>
          <p14:tracePt t="50678" x="8123238" y="4592638"/>
          <p14:tracePt t="50686" x="8161338" y="4579938"/>
          <p14:tracePt t="50699" x="8199438" y="4579938"/>
          <p14:tracePt t="50715" x="8223250" y="4579938"/>
          <p14:tracePt t="50716" x="8248650" y="4579938"/>
          <p14:tracePt t="50732" x="8312150" y="4579938"/>
          <p14:tracePt t="50750" x="8412163" y="4554538"/>
          <p14:tracePt t="50765" x="8461375" y="4554538"/>
          <p14:tracePt t="50782" x="8512175" y="4554538"/>
          <p14:tracePt t="50799" x="8537575" y="4554538"/>
          <p14:tracePt t="50801" x="8548688" y="4554538"/>
          <p14:tracePt t="50829" x="8561388" y="4554538"/>
          <p14:tracePt t="50857" x="8574088" y="4554538"/>
          <p14:tracePt t="50893" x="8586788" y="4554538"/>
          <p14:tracePt t="50900" x="8599488" y="4567238"/>
          <p14:tracePt t="50916" x="8612188" y="4567238"/>
          <p14:tracePt t="50958" x="8624888" y="4567238"/>
          <p14:tracePt t="51065" x="8637588" y="4567238"/>
          <p14:tracePt t="51301" x="8599488" y="4605338"/>
          <p14:tracePt t="51309" x="8537575" y="4630738"/>
          <p14:tracePt t="51316" x="8474075" y="4667250"/>
          <p14:tracePt t="51332" x="8248650" y="4779963"/>
          <p14:tracePt t="51349" x="8023225" y="4905375"/>
          <p14:tracePt t="51350" x="7897813" y="4968875"/>
          <p14:tracePt t="51365" x="7810500" y="5043488"/>
          <p14:tracePt t="51367" x="7623175" y="5143500"/>
          <p14:tracePt t="51382" x="7097713" y="5343525"/>
          <p14:tracePt t="51399" x="6534150" y="5530850"/>
          <p14:tracePt t="51400" x="6070600" y="5643563"/>
          <p14:tracePt t="51415" x="5932488" y="5707063"/>
          <p14:tracePt t="51416" x="5795963" y="5743575"/>
          <p14:tracePt t="51432" x="5294313" y="5868988"/>
          <p14:tracePt t="51449" x="5006975" y="5945188"/>
          <p14:tracePt t="51450" x="4856163" y="5969000"/>
          <p14:tracePt t="51466" x="4706938" y="6007100"/>
          <p14:tracePt t="51467" x="4556125" y="6045200"/>
          <p14:tracePt t="51482" x="4281488" y="6045200"/>
          <p14:tracePt t="51499" x="3956050" y="6056313"/>
          <p14:tracePt t="51501" x="3779838" y="6045200"/>
          <p14:tracePt t="51515" x="3630613" y="6019800"/>
          <p14:tracePt t="51516" x="3492500" y="5994400"/>
          <p14:tracePt t="51532" x="3154363" y="5956300"/>
          <p14:tracePt t="51549" x="2954338" y="5919788"/>
          <p14:tracePt t="51551" x="2828925" y="5894388"/>
          <p14:tracePt t="51565" x="2741613" y="5868988"/>
          <p14:tracePt t="51566" x="2654300" y="5843588"/>
          <p14:tracePt t="51582" x="2503488" y="5794375"/>
          <p14:tracePt t="51599" x="2365375" y="5732463"/>
          <p14:tracePt t="51601" x="2290763" y="5707063"/>
          <p14:tracePt t="51615" x="2265363" y="5694363"/>
          <p14:tracePt t="51617" x="2239963" y="5694363"/>
          <p14:tracePt t="51632" x="2178050" y="5668963"/>
          <p14:tracePt t="51649" x="2103438" y="5619750"/>
          <p14:tracePt t="51651" x="2078038" y="5607050"/>
          <p14:tracePt t="51666" x="2039938" y="5568950"/>
          <p14:tracePt t="51667" x="1990725" y="5556250"/>
          <p14:tracePt t="51682" x="1914525" y="5468938"/>
          <p14:tracePt t="51699" x="1852613" y="5418138"/>
          <p14:tracePt t="51701" x="1814513" y="5394325"/>
          <p14:tracePt t="51716" x="1790700" y="5381625"/>
          <p14:tracePt t="51717" x="1778000" y="5356225"/>
          <p14:tracePt t="51732" x="1739900" y="5305425"/>
          <p14:tracePt t="51748" x="1689100" y="5294313"/>
          <p14:tracePt t="51766" x="1665288" y="5268913"/>
          <p14:tracePt t="51767" x="1665288" y="5256213"/>
          <p14:tracePt t="51782" x="1627188" y="5243513"/>
          <p14:tracePt t="51799" x="1601788" y="5230813"/>
          <p14:tracePt t="51800" x="1601788" y="5218113"/>
          <p14:tracePt t="51815" x="1589088" y="5218113"/>
          <p14:tracePt t="51816" x="1577975" y="5218113"/>
          <p14:tracePt t="51832" x="1565275" y="5218113"/>
          <p14:tracePt t="51850" x="1539875" y="5218113"/>
          <p14:tracePt t="51872" x="1539875" y="5205413"/>
          <p14:tracePt t="51908" x="1527175" y="5205413"/>
          <p14:tracePt t="51959" x="1527175" y="5194300"/>
          <p14:tracePt t="51987" x="1527175" y="5181600"/>
          <p14:tracePt t="51993" x="1527175" y="5168900"/>
          <p14:tracePt t="52000" x="1539875" y="5168900"/>
          <p14:tracePt t="52015" x="1565275" y="5156200"/>
          <p14:tracePt t="52016" x="1601788" y="5156200"/>
          <p14:tracePt t="52032" x="1689100" y="5143500"/>
          <p14:tracePt t="52049" x="1790700" y="5143500"/>
          <p14:tracePt t="52051" x="1827213" y="5143500"/>
          <p14:tracePt t="52065" x="1878013" y="5143500"/>
          <p14:tracePt t="52066" x="1903413" y="5143500"/>
          <p14:tracePt t="52082" x="1978025" y="5143500"/>
          <p14:tracePt t="52099" x="2003425" y="5143500"/>
          <p14:tracePt t="52116" x="2052638" y="5143500"/>
          <p14:tracePt t="52132" x="2065338" y="5143500"/>
          <p14:tracePt t="52149" x="2078038" y="5143500"/>
          <p14:tracePt t="52165" x="2090738" y="5156200"/>
          <p14:tracePt t="52182" x="2103438" y="5156200"/>
          <p14:tracePt t="52216" x="2116138" y="5156200"/>
          <p14:tracePt t="52838" x="2165350" y="5156200"/>
          <p14:tracePt t="52844" x="2228850" y="5156200"/>
          <p14:tracePt t="52851" x="2303463" y="5156200"/>
          <p14:tracePt t="52865" x="2478088" y="5156200"/>
          <p14:tracePt t="52881" x="2667000" y="5156200"/>
          <p14:tracePt t="52898" x="2816225" y="5156200"/>
          <p14:tracePt t="52915" x="2941638" y="5156200"/>
          <p14:tracePt t="52916" x="3003550" y="5156200"/>
          <p14:tracePt t="52932" x="3205163" y="5156200"/>
          <p14:tracePt t="52948" x="3354388" y="5156200"/>
          <p14:tracePt t="52966" x="3492500" y="5181600"/>
          <p14:tracePt t="52982" x="3554413" y="5181600"/>
          <p14:tracePt t="52999" x="3617913" y="5194300"/>
          <p14:tracePt t="53016" x="3667125" y="5205413"/>
          <p14:tracePt t="53032" x="3692525" y="5205413"/>
          <p14:tracePt t="53049" x="3705225" y="5205413"/>
          <p14:tracePt t="53066" x="3730625" y="5218113"/>
          <p14:tracePt t="53082" x="3767138" y="5218113"/>
          <p14:tracePt t="53098" x="3779838" y="5218113"/>
          <p14:tracePt t="53116" x="3817938" y="5218113"/>
          <p14:tracePt t="53132" x="3856038" y="5218113"/>
          <p14:tracePt t="53148" x="3867150" y="5218113"/>
          <p14:tracePt t="53165" x="3879850" y="5218113"/>
          <p14:tracePt t="53182" x="3892550" y="5218113"/>
          <p14:tracePt t="53199" x="3905250" y="5218113"/>
          <p14:tracePt t="53216" x="3956050" y="5218113"/>
          <p14:tracePt t="53232" x="4017963" y="5205413"/>
          <p14:tracePt t="53248" x="4092575" y="5205413"/>
          <p14:tracePt t="53265" x="4205288" y="5205413"/>
          <p14:tracePt t="53266" x="4256088" y="5205413"/>
          <p14:tracePt t="53282" x="4318000" y="5205413"/>
          <p14:tracePt t="53299" x="4356100" y="5194300"/>
          <p14:tracePt t="53315" x="4394200" y="5194300"/>
          <p14:tracePt t="53317" x="4406900" y="5194300"/>
          <p14:tracePt t="53331" x="4430713" y="5181600"/>
          <p14:tracePt t="53349" x="4468813" y="5181600"/>
          <p14:tracePt t="53365" x="4506913" y="5156200"/>
          <p14:tracePt t="53366" x="4518025" y="5143500"/>
          <p14:tracePt t="53381" x="4556125" y="5143500"/>
          <p14:tracePt t="53398" x="4581525" y="5143500"/>
          <p14:tracePt t="53416" x="4594225" y="5143500"/>
          <p14:tracePt t="53432" x="4606925" y="5143500"/>
          <p14:tracePt t="53448" x="4619625" y="5143500"/>
          <p14:tracePt t="53465" x="4630738" y="5143500"/>
          <p14:tracePt t="53482" x="4668838" y="5143500"/>
          <p14:tracePt t="53500" x="4706938" y="5143500"/>
          <p14:tracePt t="53502" x="4732338" y="5143500"/>
          <p14:tracePt t="53516" x="4794250" y="5143500"/>
          <p14:tracePt t="53532" x="4856163" y="5143500"/>
          <p14:tracePt t="53549" x="4919663" y="5143500"/>
          <p14:tracePt t="53566" x="5019675" y="5143500"/>
          <p14:tracePt t="53582" x="5045075" y="5143500"/>
          <p14:tracePt t="53598" x="5068888" y="5143500"/>
          <p14:tracePt t="53616" x="5094288" y="5143500"/>
          <p14:tracePt t="53632" x="5106988" y="5143500"/>
          <p14:tracePt t="53652" x="5119688" y="5143500"/>
          <p14:tracePt t="53673" x="5132388" y="5143500"/>
          <p14:tracePt t="53717" x="5145088" y="5143500"/>
          <p14:tracePt t="53874" x="5157788" y="5143500"/>
          <p14:tracePt t="53951" x="5170488" y="5143500"/>
          <p14:tracePt t="53958" x="5194300" y="5130800"/>
          <p14:tracePt t="53965" x="5219700" y="5118100"/>
          <p14:tracePt t="53981" x="5281613" y="5118100"/>
          <p14:tracePt t="53998" x="5370513" y="5092700"/>
          <p14:tracePt t="54014" x="5483225" y="5092700"/>
          <p14:tracePt t="54031" x="5619750" y="5081588"/>
          <p14:tracePt t="54047" x="5683250" y="5081588"/>
          <p14:tracePt t="54065" x="5732463" y="5081588"/>
          <p14:tracePt t="54066" x="5757863" y="5081588"/>
          <p14:tracePt t="54081" x="5783263" y="5081588"/>
          <p14:tracePt t="54098" x="5832475" y="5081588"/>
          <p14:tracePt t="54116" x="5857875" y="5081588"/>
          <p14:tracePt t="54131" x="5883275" y="5081588"/>
          <p14:tracePt t="54158" x="5895975" y="5081588"/>
          <p14:tracePt t="54222" x="5908675" y="5081588"/>
          <p14:tracePt t="54246" x="5921375" y="5081588"/>
          <p14:tracePt t="54259" x="5932488" y="5081588"/>
          <p14:tracePt t="54274" x="5957888" y="5081588"/>
          <p14:tracePt t="54282" x="5970588" y="5081588"/>
          <p14:tracePt t="54298" x="5995988" y="5081588"/>
          <p14:tracePt t="54316" x="6034088" y="5081588"/>
          <p14:tracePt t="54317" x="6045200" y="5081588"/>
          <p14:tracePt t="54332" x="6057900" y="5081588"/>
          <p14:tracePt t="54352" x="6070600" y="5081588"/>
          <p14:tracePt t="54367" x="6083300" y="5081588"/>
          <p14:tracePt t="54381" x="6108700" y="5081588"/>
          <p14:tracePt t="54382" x="6121400" y="5081588"/>
          <p14:tracePt t="54398" x="6157913" y="5081588"/>
          <p14:tracePt t="54416" x="6221413" y="5081588"/>
          <p14:tracePt t="54432" x="6283325" y="5081588"/>
          <p14:tracePt t="54433" x="6296025" y="5081588"/>
          <p14:tracePt t="54448" x="6346825" y="5081588"/>
          <p14:tracePt t="54465" x="6396038" y="5081588"/>
          <p14:tracePt t="54467" x="6408738" y="5081588"/>
          <p14:tracePt t="54482" x="6421438" y="5081588"/>
          <p14:tracePt t="54499" x="6434138" y="5081588"/>
          <p14:tracePt t="54516" x="6446838" y="5081588"/>
          <p14:tracePt t="54538" x="6459538" y="5081588"/>
          <p14:tracePt t="54548" x="6483350" y="5081588"/>
          <p14:tracePt t="54566" x="6496050" y="5081588"/>
          <p14:tracePt t="54567" x="6534150" y="5081588"/>
          <p14:tracePt t="54582" x="6546850" y="5081588"/>
          <p14:tracePt t="54582" x="6559550" y="5081588"/>
          <p14:tracePt t="54598" x="6584950" y="5081588"/>
          <p14:tracePt t="54616" x="6621463" y="5081588"/>
          <p14:tracePt t="54632" x="6634163" y="5081588"/>
          <p14:tracePt t="54649" x="6646863" y="5081588"/>
          <p14:tracePt t="54666" x="6672263" y="5081588"/>
          <p14:tracePt t="54667" x="6684963" y="5081588"/>
          <p14:tracePt t="54681" x="6684963" y="5092700"/>
          <p14:tracePt t="54682" x="6696075" y="5092700"/>
          <p14:tracePt t="54698" x="6721475" y="5105400"/>
          <p14:tracePt t="54716" x="6759575" y="5105400"/>
          <p14:tracePt t="54717" x="6784975" y="5118100"/>
          <p14:tracePt t="54732" x="6821488" y="5130800"/>
          <p14:tracePt t="54733" x="6872288" y="5143500"/>
          <p14:tracePt t="54749" x="6897688" y="5168900"/>
          <p14:tracePt t="54765" x="6910388" y="5168900"/>
          <p14:tracePt t="54766" x="6921500" y="5168900"/>
          <p14:tracePt t="54781" x="6934200" y="5168900"/>
          <p14:tracePt t="54810" x="6946900" y="5168900"/>
          <p14:tracePt t="54889" x="6959600" y="5168900"/>
          <p14:tracePt t="54953" x="6959600" y="5181600"/>
          <p14:tracePt t="55446" x="6934200" y="5194300"/>
          <p14:tracePt t="55454" x="6897688" y="5218113"/>
          <p14:tracePt t="55465" x="6772275" y="5243513"/>
          <p14:tracePt t="55482" x="6646863" y="5268913"/>
          <p14:tracePt t="55482" x="6608763" y="5281613"/>
          <p14:tracePt t="55498" x="6472238" y="5318125"/>
          <p14:tracePt t="55516" x="6234113" y="5368925"/>
          <p14:tracePt t="55518" x="6096000" y="5381625"/>
          <p14:tracePt t="55531" x="5945188" y="5407025"/>
          <p14:tracePt t="55532" x="5857875" y="5418138"/>
          <p14:tracePt t="55548" x="5383213" y="5456238"/>
          <p14:tracePt t="55565" x="5045075" y="5456238"/>
          <p14:tracePt t="55582" x="4594225" y="5468938"/>
          <p14:tracePt t="55584" x="4430713" y="5468938"/>
          <p14:tracePt t="55599" x="4092575" y="5468938"/>
          <p14:tracePt t="55616" x="3743325" y="5443538"/>
          <p14:tracePt t="55617" x="3630613" y="5430838"/>
          <p14:tracePt t="55633" x="3492500" y="5407025"/>
          <p14:tracePt t="55634" x="3405188" y="5381625"/>
          <p14:tracePt t="55649" x="3128963" y="5330825"/>
          <p14:tracePt t="55665" x="2954338" y="5256213"/>
          <p14:tracePt t="55682" x="2854325" y="5218113"/>
          <p14:tracePt t="55683" x="2828925" y="5218113"/>
          <p14:tracePt t="55698" x="2778125" y="5181600"/>
          <p14:tracePt t="55715" x="2754313" y="5168900"/>
          <p14:tracePt t="55732" x="2728913" y="5168900"/>
          <p14:tracePt t="55748" x="2716213" y="5156200"/>
          <p14:tracePt t="55781" x="2703513" y="5143500"/>
          <p14:tracePt t="55825" x="2690813" y="5143500"/>
          <p14:tracePt t="55854" x="2690813" y="5130800"/>
          <p14:tracePt t="55953" x="2703513" y="5130800"/>
          <p14:tracePt t="55961" x="2754313" y="5156200"/>
          <p14:tracePt t="55967" x="2879725" y="5205413"/>
          <p14:tracePt t="55982" x="3141663" y="5294313"/>
          <p14:tracePt t="55983" x="3379788" y="5343525"/>
          <p14:tracePt t="55998" x="3968750" y="5381625"/>
          <p14:tracePt t="56016" x="4356100" y="5430838"/>
          <p14:tracePt t="56017" x="4530725" y="5430838"/>
          <p14:tracePt t="56032" x="4881563" y="5430838"/>
          <p14:tracePt t="56033" x="5094288" y="5430838"/>
          <p14:tracePt t="56049" x="5845175" y="5430838"/>
          <p14:tracePt t="56065" x="6270625" y="5430838"/>
          <p14:tracePt t="56082" x="6959600" y="5443538"/>
          <p14:tracePt t="56083" x="7223125" y="5494338"/>
          <p14:tracePt t="56099" x="8010525" y="5594350"/>
          <p14:tracePt t="56115" x="8212138" y="5643563"/>
          <p14:tracePt t="56132" x="8586788" y="5668963"/>
          <p14:tracePt t="56133" x="8674100" y="5681663"/>
          <p14:tracePt t="56148" x="8737600" y="5694363"/>
          <p14:tracePt t="56165" x="8750300" y="5694363"/>
          <p14:tracePt t="56197" x="8699500" y="5681663"/>
          <p14:tracePt t="56204" x="8674100" y="5681663"/>
          <p14:tracePt t="56511" x="8512175" y="5607050"/>
          <p14:tracePt t="56518" x="7848600" y="5194300"/>
          <p14:tracePt t="56533" x="6784975" y="4830763"/>
          <p14:tracePt t="56548" x="5683250" y="4454525"/>
          <p14:tracePt t="56565" x="4330700" y="3792538"/>
          <p14:tracePt t="56583" x="2152650" y="2527300"/>
          <p14:tracePt t="56598" x="1252538" y="1765300"/>
          <p14:tracePt t="56616" x="625475" y="925513"/>
          <p14:tracePt t="56618" x="274638" y="4381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ystic fibrosis: MedlinePlus Genetics">
            <a:extLst>
              <a:ext uri="{FF2B5EF4-FFF2-40B4-BE49-F238E27FC236}">
                <a16:creationId xmlns:a16="http://schemas.microsoft.com/office/drawing/2014/main" id="{551369AA-7FF0-2795-4A3A-84CB188A5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89" y="665846"/>
            <a:ext cx="7960658" cy="495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38CB77-C524-C7E2-4FA3-C1EC07F4F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0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72"/>
    </mc:Choice>
    <mc:Fallback>
      <p:transition spd="slow" advTm="2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4" x="1739900" y="5030788"/>
          <p14:tracePt t="611" x="1914525" y="5018088"/>
          <p14:tracePt t="622" x="2014538" y="5005388"/>
          <p14:tracePt t="639" x="2654300" y="4856163"/>
          <p14:tracePt t="655" x="2967038" y="4792663"/>
          <p14:tracePt t="672" x="3405188" y="4643438"/>
          <p14:tracePt t="689" x="3679825" y="4554538"/>
          <p14:tracePt t="690" x="3817938" y="4492625"/>
          <p14:tracePt t="705" x="4105275" y="4379913"/>
          <p14:tracePt t="723" x="4330700" y="4305300"/>
          <p14:tracePt t="726" x="4443413" y="4279900"/>
          <p14:tracePt t="739" x="4668838" y="4167188"/>
          <p14:tracePt t="755" x="4881563" y="4105275"/>
          <p14:tracePt t="772" x="5045075" y="4029075"/>
          <p14:tracePt t="789" x="5132388" y="3979863"/>
          <p14:tracePt t="790" x="5181600" y="3967163"/>
          <p14:tracePt t="805" x="5257800" y="3905250"/>
          <p14:tracePt t="822" x="5294313" y="3867150"/>
          <p14:tracePt t="839" x="5345113" y="3829050"/>
          <p14:tracePt t="840" x="5357813" y="3803650"/>
          <p14:tracePt t="855" x="5407025" y="3792538"/>
          <p14:tracePt t="872" x="5445125" y="3779838"/>
          <p14:tracePt t="889" x="5483225" y="3741738"/>
          <p14:tracePt t="904" x="5507038" y="3741738"/>
          <p14:tracePt t="962" x="5519738" y="3741738"/>
          <p14:tracePt t="1005" x="5519738" y="3754438"/>
          <p14:tracePt t="1011" x="5532438" y="3779838"/>
          <p14:tracePt t="1022" x="5532438" y="3803650"/>
          <p14:tracePt t="1039" x="5532438" y="3867150"/>
          <p14:tracePt t="1040" x="5532438" y="3892550"/>
          <p14:tracePt t="1055" x="5545138" y="3954463"/>
          <p14:tracePt t="1072" x="5545138" y="3979863"/>
          <p14:tracePt t="1089" x="5557838" y="3992563"/>
          <p14:tracePt t="1105" x="5570538" y="4017963"/>
          <p14:tracePt t="1122" x="5607050" y="4054475"/>
          <p14:tracePt t="1139" x="5657850" y="4079875"/>
          <p14:tracePt t="1140" x="5695950" y="4092575"/>
          <p14:tracePt t="1156" x="5732463" y="4092575"/>
          <p14:tracePt t="1157" x="5783263" y="4092575"/>
          <p14:tracePt t="1172" x="5845175" y="4092575"/>
          <p14:tracePt t="1189" x="5932488" y="4079875"/>
          <p14:tracePt t="1190" x="6008688" y="4067175"/>
          <p14:tracePt t="1206" x="6034088" y="4067175"/>
          <p14:tracePt t="1207" x="6070600" y="4054475"/>
          <p14:tracePt t="1222" x="6108700" y="4029075"/>
          <p14:tracePt t="1240" x="6208713" y="3979863"/>
          <p14:tracePt t="1256" x="6270625" y="3967163"/>
          <p14:tracePt t="1257" x="6296025" y="3954463"/>
          <p14:tracePt t="1272" x="6396038" y="3905250"/>
          <p14:tracePt t="1289" x="6508750" y="3829050"/>
          <p14:tracePt t="1290" x="6546850" y="3803650"/>
          <p14:tracePt t="1305" x="6634163" y="3741738"/>
          <p14:tracePt t="1322" x="6708775" y="3703638"/>
          <p14:tracePt t="1339" x="6759575" y="3629025"/>
          <p14:tracePt t="1340" x="6772275" y="3616325"/>
          <p14:tracePt t="1355" x="6797675" y="3590925"/>
          <p14:tracePt t="1357" x="6834188" y="3554413"/>
          <p14:tracePt t="1372" x="6872288" y="3516313"/>
          <p14:tracePt t="1389" x="6946900" y="3429000"/>
          <p14:tracePt t="1391" x="6985000" y="3354388"/>
          <p14:tracePt t="1405" x="6985000" y="3316288"/>
          <p14:tracePt t="1407" x="6997700" y="3241675"/>
          <p14:tracePt t="1422" x="6997700" y="3128963"/>
          <p14:tracePt t="1440" x="6972300" y="2928938"/>
          <p14:tracePt t="1456" x="6934200" y="2790825"/>
          <p14:tracePt t="1472" x="6859588" y="2640013"/>
          <p14:tracePt t="1488" x="6808788" y="2527300"/>
          <p14:tracePt t="1489" x="6772275" y="2478088"/>
          <p14:tracePt t="1505" x="6708775" y="2378075"/>
          <p14:tracePt t="1522" x="6634163" y="2314575"/>
          <p14:tracePt t="1539" x="6559550" y="2265363"/>
          <p14:tracePt t="1540" x="6521450" y="2239963"/>
          <p14:tracePt t="1555" x="6508750" y="2227263"/>
          <p14:tracePt t="1556" x="6483350" y="2214563"/>
          <p14:tracePt t="1571" x="6421438" y="2190750"/>
          <p14:tracePt t="1590" x="6308725" y="2127250"/>
          <p14:tracePt t="1605" x="6157913" y="2078038"/>
          <p14:tracePt t="1622" x="5932488" y="2039938"/>
          <p14:tracePt t="1639" x="5732463" y="2027238"/>
          <p14:tracePt t="1640" x="5695950" y="2027238"/>
          <p14:tracePt t="1655" x="5583238" y="2039938"/>
          <p14:tracePt t="1672" x="5519738" y="2052638"/>
          <p14:tracePt t="1689" x="5470525" y="2078038"/>
          <p14:tracePt t="1690" x="5432425" y="2089150"/>
          <p14:tracePt t="1705" x="5407025" y="2127250"/>
          <p14:tracePt t="1707" x="5370513" y="2152650"/>
          <p14:tracePt t="1722" x="5270500" y="2239963"/>
          <p14:tracePt t="1740" x="5119688" y="2439988"/>
          <p14:tracePt t="1741" x="5057775" y="2565400"/>
          <p14:tracePt t="1756" x="4994275" y="2690813"/>
          <p14:tracePt t="1757" x="4968875" y="2765425"/>
          <p14:tracePt t="1773" x="4919663" y="2840038"/>
          <p14:tracePt t="1790" x="4894263" y="2903538"/>
          <p14:tracePt t="1792" x="4881563" y="2928938"/>
          <p14:tracePt t="1805" x="4881563" y="2965450"/>
          <p14:tracePt t="1806" x="4868863" y="3003550"/>
          <p14:tracePt t="1823" x="4843463" y="3103563"/>
          <p14:tracePt t="1840" x="4843463" y="3178175"/>
          <p14:tracePt t="1842" x="4856163" y="3203575"/>
          <p14:tracePt t="1856" x="4868863" y="3241675"/>
          <p14:tracePt t="1857" x="4881563" y="3278188"/>
          <p14:tracePt t="1872" x="4894263" y="3316288"/>
          <p14:tracePt t="1889" x="4919663" y="3367088"/>
          <p14:tracePt t="1905" x="4956175" y="3416300"/>
          <p14:tracePt t="1906" x="4994275" y="3454400"/>
          <p14:tracePt t="1922" x="5068888" y="3516313"/>
          <p14:tracePt t="1939" x="5157788" y="3590925"/>
          <p14:tracePt t="1955" x="5207000" y="3654425"/>
          <p14:tracePt t="1957" x="5257800" y="3692525"/>
          <p14:tracePt t="1972" x="5332413" y="3767138"/>
          <p14:tracePt t="1989" x="5394325" y="3829050"/>
          <p14:tracePt t="1991" x="5432425" y="3867150"/>
          <p14:tracePt t="2005" x="5507038" y="3905250"/>
          <p14:tracePt t="2006" x="5532438" y="3916363"/>
          <p14:tracePt t="2022" x="5595938" y="3954463"/>
          <p14:tracePt t="2039" x="5670550" y="3967163"/>
          <p14:tracePt t="2040" x="5695950" y="3967163"/>
          <p14:tracePt t="2056" x="5719763" y="3967163"/>
          <p14:tracePt t="2057" x="5770563" y="3967163"/>
          <p14:tracePt t="2072" x="5832475" y="3967163"/>
          <p14:tracePt t="2089" x="5908675" y="3967163"/>
          <p14:tracePt t="2090" x="5921375" y="3967163"/>
          <p14:tracePt t="2105" x="5983288" y="3967163"/>
          <p14:tracePt t="2106" x="6021388" y="3967163"/>
          <p14:tracePt t="2122" x="6108700" y="3967163"/>
          <p14:tracePt t="2138" x="6183313" y="3954463"/>
          <p14:tracePt t="2155" x="6259513" y="3954463"/>
          <p14:tracePt t="2156" x="6296025" y="3941763"/>
          <p14:tracePt t="2172" x="6346825" y="3941763"/>
          <p14:tracePt t="2190" x="6396038" y="3929063"/>
          <p14:tracePt t="2191" x="6408738" y="3929063"/>
          <p14:tracePt t="2205" x="6446838" y="3929063"/>
          <p14:tracePt t="2206" x="6459538" y="3929063"/>
          <p14:tracePt t="2223" x="6496050" y="3916363"/>
          <p14:tracePt t="2239" x="6559550" y="3892550"/>
          <p14:tracePt t="2240" x="6584950" y="3892550"/>
          <p14:tracePt t="2255" x="6621463" y="3867150"/>
          <p14:tracePt t="2256" x="6646863" y="3854450"/>
          <p14:tracePt t="2272" x="6684963" y="3829050"/>
          <p14:tracePt t="2289" x="6746875" y="3803650"/>
          <p14:tracePt t="2291" x="6759575" y="3792538"/>
          <p14:tracePt t="2306" x="6784975" y="3792538"/>
          <p14:tracePt t="2307" x="6784975" y="3767138"/>
          <p14:tracePt t="2322" x="6808788" y="3754438"/>
          <p14:tracePt t="2341" x="6821488" y="3741738"/>
          <p14:tracePt t="2398" x="6834188" y="3729038"/>
          <p14:tracePt t="3077" x="6797675" y="3729038"/>
          <p14:tracePt t="3083" x="6746875" y="3741738"/>
          <p14:tracePt t="3091" x="6721475" y="3741738"/>
          <p14:tracePt t="3105" x="6708775" y="3741738"/>
          <p14:tracePt t="3106" x="6684963" y="3741738"/>
          <p14:tracePt t="3122" x="6672263" y="3741738"/>
          <p14:tracePt t="3139" x="6646863" y="3741738"/>
          <p14:tracePt t="3184" x="6634163" y="3741738"/>
          <p14:tracePt t="3256" x="6634163" y="3754438"/>
          <p14:tracePt t="3277" x="6634163" y="3767138"/>
          <p14:tracePt t="3291" x="6672263" y="3779838"/>
          <p14:tracePt t="3298" x="6734175" y="3779838"/>
          <p14:tracePt t="3306" x="6772275" y="3803650"/>
          <p14:tracePt t="3321" x="6872288" y="3803650"/>
          <p14:tracePt t="3338" x="7059613" y="3816350"/>
          <p14:tracePt t="3355" x="7235825" y="3816350"/>
          <p14:tracePt t="3356" x="7335838" y="3816350"/>
          <p14:tracePt t="3372" x="7435850" y="3816350"/>
          <p14:tracePt t="3388" x="7572375" y="3792538"/>
          <p14:tracePt t="3406" x="7797800" y="3741738"/>
          <p14:tracePt t="3422" x="7923213" y="3703638"/>
          <p14:tracePt t="3439" x="7999413" y="3692525"/>
          <p14:tracePt t="3455" x="8048625" y="3654425"/>
          <p14:tracePt t="3456" x="8074025" y="3654425"/>
          <p14:tracePt t="3472" x="8086725" y="3654425"/>
          <p14:tracePt t="3735" x="8186738" y="3654425"/>
          <p14:tracePt t="3744" x="8399463" y="3641725"/>
          <p14:tracePt t="3755" x="8699500" y="3641725"/>
          <p14:tracePt t="3757" x="8837613" y="3629025"/>
          <p14:tracePt t="3771" x="9124950" y="3616325"/>
          <p14:tracePt t="3788" x="9401175" y="3603625"/>
          <p14:tracePt t="3806" x="9637713" y="3579813"/>
          <p14:tracePt t="3822" x="9801225" y="3567113"/>
          <p14:tracePt t="3838" x="9939338" y="3529013"/>
          <p14:tracePt t="3856" x="10088563" y="3503613"/>
          <p14:tracePt t="3872" x="10139363" y="3479800"/>
          <p14:tracePt t="3888" x="10201275" y="3467100"/>
          <p14:tracePt t="3906" x="10277475" y="3416300"/>
          <p14:tracePt t="3922" x="10326688" y="3390900"/>
          <p14:tracePt t="3938" x="10377488" y="3367088"/>
          <p14:tracePt t="3957" x="10414000" y="3316288"/>
          <p14:tracePt t="3972" x="10452100" y="3278188"/>
          <p14:tracePt t="3989" x="10477500" y="3216275"/>
          <p14:tracePt t="4006" x="10490200" y="3090863"/>
          <p14:tracePt t="4022" x="10426700" y="2903538"/>
          <p14:tracePt t="4038" x="10339388" y="2740025"/>
          <p14:tracePt t="4056" x="10239375" y="2578100"/>
          <p14:tracePt t="4072" x="10164763" y="2490788"/>
          <p14:tracePt t="4088" x="10075863" y="2427288"/>
          <p14:tracePt t="4106" x="9901238" y="2327275"/>
          <p14:tracePt t="4122" x="9813925" y="2290763"/>
          <p14:tracePt t="4139" x="9739313" y="2265363"/>
          <p14:tracePt t="4155" x="9588500" y="2201863"/>
          <p14:tracePt t="4156" x="9501188" y="2178050"/>
          <p14:tracePt t="4172" x="9301163" y="2127250"/>
          <p14:tracePt t="4189" x="9150350" y="2101850"/>
          <p14:tracePt t="4205" x="9012238" y="2101850"/>
          <p14:tracePt t="4206" x="8950325" y="2078038"/>
          <p14:tracePt t="4221" x="8837613" y="2078038"/>
          <p14:tracePt t="4238" x="8737600" y="2078038"/>
          <p14:tracePt t="4255" x="8661400" y="2089150"/>
          <p14:tracePt t="4256" x="8624888" y="2101850"/>
          <p14:tracePt t="4271" x="8548688" y="2114550"/>
          <p14:tracePt t="4288" x="8424863" y="2178050"/>
          <p14:tracePt t="4305" x="8223250" y="2290763"/>
          <p14:tracePt t="4306" x="8099425" y="2365375"/>
          <p14:tracePt t="4322" x="7948613" y="2452688"/>
          <p14:tracePt t="4338" x="7835900" y="2527300"/>
          <p14:tracePt t="4355" x="7723188" y="2616200"/>
          <p14:tracePt t="4356" x="7685088" y="2652713"/>
          <p14:tracePt t="4371" x="7597775" y="2765425"/>
          <p14:tracePt t="4388" x="7523163" y="2878138"/>
          <p14:tracePt t="4406" x="7472363" y="2990850"/>
          <p14:tracePt t="4421" x="7472363" y="3054350"/>
          <p14:tracePt t="4438" x="7485063" y="3165475"/>
          <p14:tracePt t="4455" x="7561263" y="3290888"/>
          <p14:tracePt t="4456" x="7585075" y="3354388"/>
          <p14:tracePt t="4472" x="7610475" y="3454400"/>
          <p14:tracePt t="4490" x="7661275" y="3516313"/>
          <p14:tracePt t="4505" x="7661275" y="3541713"/>
          <p14:tracePt t="4506" x="7661275" y="3554413"/>
          <p14:tracePt t="4522" x="7661275" y="3567113"/>
          <p14:tracePt t="4539" x="7661275" y="3579813"/>
          <p14:tracePt t="4557" x="7673975" y="3579813"/>
          <p14:tracePt t="4950" x="7723188" y="3590925"/>
          <p14:tracePt t="4956" x="7748588" y="3616325"/>
          <p14:tracePt t="4972" x="7785100" y="3641725"/>
          <p14:tracePt t="4989" x="7823200" y="3692525"/>
          <p14:tracePt t="5005" x="7886700" y="3741738"/>
          <p14:tracePt t="5006" x="7910513" y="3767138"/>
          <p14:tracePt t="5021" x="7935913" y="3803650"/>
          <p14:tracePt t="5023" x="7961313" y="3829050"/>
          <p14:tracePt t="5038" x="7999413" y="3916363"/>
          <p14:tracePt t="5055" x="8035925" y="3992563"/>
          <p14:tracePt t="5057" x="8048625" y="4029075"/>
          <p14:tracePt t="5072" x="8061325" y="4054475"/>
          <p14:tracePt t="5073" x="8061325" y="4092575"/>
          <p14:tracePt t="5089" x="8074025" y="4117975"/>
          <p14:tracePt t="5105" x="8074025" y="4179888"/>
          <p14:tracePt t="5106" x="8074025" y="4192588"/>
          <p14:tracePt t="5122" x="8074025" y="4217988"/>
          <p14:tracePt t="5122" x="8074025" y="4241800"/>
          <p14:tracePt t="5139" x="8074025" y="4292600"/>
          <p14:tracePt t="5156" x="8074025" y="4330700"/>
          <p14:tracePt t="5172" x="8074025" y="4354513"/>
          <p14:tracePt t="5188" x="8074025" y="4367213"/>
          <p14:tracePt t="5205" x="8074025" y="4379913"/>
          <p14:tracePt t="5207" x="8074025" y="4392613"/>
          <p14:tracePt t="5236" x="8048625" y="4418013"/>
          <p14:tracePt t="5243" x="8048625" y="4443413"/>
          <p14:tracePt t="5255" x="8035925" y="4467225"/>
          <p14:tracePt t="5271" x="8023225" y="4479925"/>
          <p14:tracePt t="5272" x="8010525" y="4518025"/>
          <p14:tracePt t="5288" x="8010525" y="4543425"/>
          <p14:tracePt t="5305" x="7986713" y="4605338"/>
          <p14:tracePt t="5307" x="7986713" y="4630738"/>
          <p14:tracePt t="5321" x="7961313" y="4692650"/>
          <p14:tracePt t="5322" x="7948613" y="4756150"/>
          <p14:tracePt t="5339" x="7948613" y="4868863"/>
          <p14:tracePt t="5355" x="7948613" y="4943475"/>
          <p14:tracePt t="5357" x="7948613" y="4968875"/>
          <p14:tracePt t="5372" x="7948613" y="5005388"/>
          <p14:tracePt t="5373" x="7948613" y="5030788"/>
          <p14:tracePt t="5389" x="7948613" y="5092700"/>
          <p14:tracePt t="5405" x="7948613" y="5168900"/>
          <p14:tracePt t="5407" x="7974013" y="5218113"/>
          <p14:tracePt t="5422" x="7974013" y="5256213"/>
          <p14:tracePt t="5423" x="7986713" y="5330825"/>
          <p14:tracePt t="5439" x="8010525" y="5418138"/>
          <p14:tracePt t="5456" x="8023225" y="5481638"/>
          <p14:tracePt t="5457" x="8023225" y="5518150"/>
          <p14:tracePt t="5472" x="8035925" y="5530850"/>
          <p14:tracePt t="5472" x="8048625" y="5543550"/>
          <p14:tracePt t="5488" x="8086725" y="5607050"/>
          <p14:tracePt t="5505" x="8135938" y="5668963"/>
          <p14:tracePt t="5507" x="8212138" y="5719763"/>
          <p14:tracePt t="5522" x="8235950" y="5732463"/>
          <p14:tracePt t="5522" x="8274050" y="5756275"/>
          <p14:tracePt t="5538" x="8324850" y="5794375"/>
          <p14:tracePt t="5555" x="8374063" y="5819775"/>
          <p14:tracePt t="5557" x="8399463" y="5832475"/>
          <p14:tracePt t="5572" x="8412163" y="5832475"/>
          <p14:tracePt t="5573" x="8424863" y="5832475"/>
          <p14:tracePt t="5588" x="8461375" y="5832475"/>
          <p14:tracePt t="5606" x="8499475" y="5832475"/>
          <p14:tracePt t="5622" x="8624888" y="5832475"/>
          <p14:tracePt t="5623" x="8724900" y="5807075"/>
          <p14:tracePt t="5639" x="8886825" y="5743575"/>
          <p14:tracePt t="5655" x="9163050" y="5694363"/>
          <p14:tracePt t="5657" x="9288463" y="5668963"/>
          <p14:tracePt t="5672" x="9424988" y="5643563"/>
          <p14:tracePt t="5673" x="9525000" y="5630863"/>
          <p14:tracePt t="5688" x="9675813" y="5607050"/>
          <p14:tracePt t="5706" x="9801225" y="5568950"/>
          <p14:tracePt t="5707" x="9826625" y="5568950"/>
          <p14:tracePt t="5722" x="9839325" y="5568950"/>
          <p14:tracePt t="5723" x="9852025" y="5568950"/>
          <p14:tracePt t="5739" x="9863138" y="5556250"/>
          <p14:tracePt t="5756" x="9888538" y="5543550"/>
          <p14:tracePt t="5774" x="9913938" y="5507038"/>
          <p14:tracePt t="5789" x="9963150" y="5443538"/>
          <p14:tracePt t="5807" x="10026650" y="5318125"/>
          <p14:tracePt t="5823" x="10039350" y="5281613"/>
          <p14:tracePt t="5839" x="10064750" y="5205413"/>
          <p14:tracePt t="5855" x="10075863" y="5130800"/>
          <p14:tracePt t="5857" x="10075863" y="5118100"/>
          <p14:tracePt t="5872" x="10075863" y="5092700"/>
          <p14:tracePt t="5873" x="10101263" y="5005388"/>
          <p14:tracePt t="5888" x="10101263" y="4930775"/>
          <p14:tracePt t="5905" x="10101263" y="4918075"/>
          <p14:tracePt t="5907" x="10101263" y="4868863"/>
          <p14:tracePt t="5922" x="10101263" y="4768850"/>
          <p14:tracePt t="5923" x="10101263" y="4756150"/>
          <p14:tracePt t="5938" x="10101263" y="4718050"/>
          <p14:tracePt t="5956" x="10101263" y="4705350"/>
          <p14:tracePt t="5972" x="10088563" y="4679950"/>
          <p14:tracePt t="5988" x="10013950" y="4567238"/>
          <p14:tracePt t="6005" x="9939338" y="4505325"/>
          <p14:tracePt t="6021" x="9901238" y="4467225"/>
          <p14:tracePt t="6023" x="9863138" y="4454525"/>
          <p14:tracePt t="6039" x="9775825" y="4392613"/>
          <p14:tracePt t="6055" x="9713913" y="4330700"/>
          <p14:tracePt t="6057" x="9663113" y="4305300"/>
          <p14:tracePt t="6072" x="9613900" y="4267200"/>
          <p14:tracePt t="6088" x="9537700" y="4217988"/>
          <p14:tracePt t="6105" x="9488488" y="4205288"/>
          <p14:tracePt t="6107" x="9475788" y="4192588"/>
          <p14:tracePt t="6122" x="9437688" y="4179888"/>
          <p14:tracePt t="6123" x="9413875" y="4167188"/>
          <p14:tracePt t="6138" x="9350375" y="4154488"/>
          <p14:tracePt t="6156" x="9301163" y="4154488"/>
          <p14:tracePt t="6172" x="9250363" y="4154488"/>
          <p14:tracePt t="6172" x="9224963" y="4154488"/>
          <p14:tracePt t="6188" x="9137650" y="4154488"/>
          <p14:tracePt t="6205" x="9037638" y="4167188"/>
          <p14:tracePt t="6222" x="8912225" y="4179888"/>
          <p14:tracePt t="6224" x="8850313" y="4205288"/>
          <p14:tracePt t="6238" x="8737600" y="4254500"/>
          <p14:tracePt t="6255" x="8650288" y="4279900"/>
          <p14:tracePt t="6272" x="8548688" y="4330700"/>
          <p14:tracePt t="6273" x="8512175" y="4341813"/>
          <p14:tracePt t="6288" x="8435975" y="4379913"/>
          <p14:tracePt t="6305" x="8386763" y="4392613"/>
          <p14:tracePt t="6322" x="8335963" y="4418013"/>
          <p14:tracePt t="6323" x="8324850" y="4418013"/>
          <p14:tracePt t="6338" x="8261350" y="4454525"/>
          <p14:tracePt t="6355" x="8223250" y="4479925"/>
          <p14:tracePt t="6372" x="8148638" y="4530725"/>
          <p14:tracePt t="6373" x="8123238" y="4567238"/>
          <p14:tracePt t="6390" x="8023225" y="4630738"/>
          <p14:tracePt t="6405" x="7961313" y="4692650"/>
          <p14:tracePt t="6422" x="7910513" y="4756150"/>
          <p14:tracePt t="6423" x="7886700" y="4779963"/>
          <p14:tracePt t="6438" x="7848600" y="4830763"/>
          <p14:tracePt t="6455" x="7810500" y="4892675"/>
          <p14:tracePt t="6472" x="7773988" y="4981575"/>
          <p14:tracePt t="6473" x="7773988" y="5005388"/>
          <p14:tracePt t="6490" x="7773988" y="5105400"/>
          <p14:tracePt t="6505" x="7797800" y="5230813"/>
          <p14:tracePt t="6521" x="7823200" y="5330825"/>
          <p14:tracePt t="6523" x="7823200" y="5368925"/>
          <p14:tracePt t="6539" x="7848600" y="5418138"/>
          <p14:tracePt t="6555" x="7861300" y="5468938"/>
          <p14:tracePt t="6557" x="7874000" y="5481638"/>
          <p14:tracePt t="6573" x="7923213" y="5530850"/>
          <p14:tracePt t="6589" x="7961313" y="5568950"/>
          <p14:tracePt t="6606" x="7999413" y="5607050"/>
          <p14:tracePt t="6607" x="8048625" y="5630863"/>
          <p14:tracePt t="6621" x="8074025" y="5656263"/>
          <p14:tracePt t="6623" x="8110538" y="5681663"/>
          <p14:tracePt t="6638" x="8186738" y="5719763"/>
          <p14:tracePt t="6655" x="8248650" y="5768975"/>
          <p14:tracePt t="6672" x="8286750" y="5781675"/>
          <p14:tracePt t="6674" x="8312150" y="5794375"/>
          <p14:tracePt t="6688" x="8324850" y="5807075"/>
          <p14:tracePt t="6705" x="8348663" y="5819775"/>
          <p14:tracePt t="6723" x="8361363" y="5832475"/>
          <p14:tracePt t="6757" x="8374063" y="5832475"/>
          <p14:tracePt t="6765" x="8386763" y="5832475"/>
          <p14:tracePt t="6772" x="8412163" y="5832475"/>
          <p14:tracePt t="6788" x="8448675" y="5832475"/>
          <p14:tracePt t="6805" x="8499475" y="5832475"/>
          <p14:tracePt t="6822" x="8561388" y="5832475"/>
          <p14:tracePt t="6822" x="8586788" y="5832475"/>
          <p14:tracePt t="6838" x="8650288" y="5832475"/>
          <p14:tracePt t="6855" x="8661400" y="5832475"/>
          <p14:tracePt t="6872" x="8674100" y="5832475"/>
          <p14:tracePt t="6873" x="8686800" y="5832475"/>
          <p14:tracePt t="6893" x="8699500" y="5832475"/>
          <p14:tracePt t="6937" x="8712200" y="5832475"/>
          <p14:tracePt t="8180" x="8712200" y="5819775"/>
          <p14:tracePt t="8216" x="8699500" y="5807075"/>
          <p14:tracePt t="8222" x="8650288" y="5781675"/>
          <p14:tracePt t="8238" x="8599488" y="5743575"/>
          <p14:tracePt t="8255" x="8424863" y="5668963"/>
          <p14:tracePt t="8271" x="8261350" y="5619750"/>
          <p14:tracePt t="8273" x="8186738" y="5607050"/>
          <p14:tracePt t="8288" x="8074025" y="5581650"/>
          <p14:tracePt t="8305" x="8010525" y="5556250"/>
          <p14:tracePt t="8322" x="7923213" y="5556250"/>
          <p14:tracePt t="8323" x="7848600" y="5543550"/>
          <p14:tracePt t="8338" x="7697788" y="5507038"/>
          <p14:tracePt t="8355" x="7535863" y="5481638"/>
          <p14:tracePt t="8372" x="7372350" y="5456238"/>
          <p14:tracePt t="8373" x="7285038" y="5443538"/>
          <p14:tracePt t="8389" x="7085013" y="5418138"/>
          <p14:tracePt t="8405" x="6859588" y="5381625"/>
          <p14:tracePt t="8422" x="6708775" y="5356225"/>
          <p14:tracePt t="8423" x="6646863" y="5343525"/>
          <p14:tracePt t="8439" x="6584950" y="5330825"/>
          <p14:tracePt t="8440" x="6508750" y="5318125"/>
          <p14:tracePt t="8455" x="6396038" y="5294313"/>
          <p14:tracePt t="8472" x="6321425" y="5256213"/>
          <p14:tracePt t="8473" x="6296025" y="5243513"/>
          <p14:tracePt t="8488" x="6259513" y="5230813"/>
          <p14:tracePt t="8504" x="6221413" y="5218113"/>
          <p14:tracePt t="8522" x="6196013" y="5218113"/>
          <p14:tracePt t="8523" x="6183313" y="5205413"/>
          <p14:tracePt t="8538" x="6157913" y="5205413"/>
          <p14:tracePt t="8555" x="6146800" y="5205413"/>
          <p14:tracePt t="8595" x="6146800" y="5181600"/>
          <p14:tracePt t="8616" x="6134100" y="5181600"/>
          <p14:tracePt t="8716" x="6134100" y="5168900"/>
          <p14:tracePt t="8745" x="6134100" y="5156200"/>
          <p14:tracePt t="8752" x="6146800" y="5143500"/>
          <p14:tracePt t="8758" x="6170613" y="5143500"/>
          <p14:tracePt t="8771" x="6196013" y="5130800"/>
          <p14:tracePt t="8772" x="6208713" y="5130800"/>
          <p14:tracePt t="8788" x="6259513" y="5130800"/>
          <p14:tracePt t="8805" x="6296025" y="5130800"/>
          <p14:tracePt t="8822" x="6308725" y="5130800"/>
          <p14:tracePt t="8845" x="6321425" y="5130800"/>
          <p14:tracePt t="8866" x="6334125" y="5130800"/>
          <p14:tracePt t="8873" x="6346825" y="5130800"/>
          <p14:tracePt t="8889" x="6359525" y="5130800"/>
          <p14:tracePt t="8905" x="6383338" y="5130800"/>
          <p14:tracePt t="8923" x="6421438" y="5130800"/>
          <p14:tracePt t="8938" x="6434138" y="5130800"/>
          <p14:tracePt t="8940" x="6446838" y="5130800"/>
          <p14:tracePt t="8954" x="6459538" y="5130800"/>
          <p14:tracePt t="8980" x="6472238" y="5130800"/>
          <p14:tracePt t="8995" x="6483350" y="5130800"/>
          <p14:tracePt t="9004" x="6483350" y="5118100"/>
          <p14:tracePt t="9023" x="6483350" y="5105400"/>
          <p14:tracePt t="9038" x="6496050" y="5105400"/>
          <p14:tracePt t="9039" x="6496050" y="5092700"/>
          <p14:tracePt t="9058" x="6496050" y="5081588"/>
          <p14:tracePt t="9071" x="6508750" y="5068888"/>
          <p14:tracePt t="9073" x="6508750" y="5043488"/>
          <p14:tracePt t="9088" x="6508750" y="5030788"/>
          <p14:tracePt t="9105" x="6508750" y="5005388"/>
          <p14:tracePt t="9130" x="6508750" y="4992688"/>
          <p14:tracePt t="9145" x="6508750" y="4981575"/>
          <p14:tracePt t="9155" x="6508750" y="4956175"/>
          <p14:tracePt t="9173" x="6508750" y="4943475"/>
          <p14:tracePt t="9188" x="6483350" y="4905375"/>
          <p14:tracePt t="9205" x="6459538" y="4868863"/>
          <p14:tracePt t="9222" x="6434138" y="4856163"/>
          <p14:tracePt t="9223" x="6421438" y="4843463"/>
          <p14:tracePt t="9240" x="6396038" y="4843463"/>
          <p14:tracePt t="9255" x="6383338" y="4830763"/>
          <p14:tracePt t="9280" x="6370638" y="4830763"/>
          <p14:tracePt t="9310" x="6359525" y="4830763"/>
          <p14:tracePt t="9316" x="6346825" y="4818063"/>
          <p14:tracePt t="9323" x="6308725" y="4792663"/>
          <p14:tracePt t="9338" x="6283325" y="4792663"/>
          <p14:tracePt t="9339" x="6270625" y="4792663"/>
          <p14:tracePt t="9355" x="6234113" y="4792663"/>
          <p14:tracePt t="9372" x="6208713" y="4792663"/>
          <p14:tracePt t="9388" x="6196013" y="4792663"/>
          <p14:tracePt t="9405" x="6183313" y="4792663"/>
          <p14:tracePt t="9453" x="6157913" y="4792663"/>
          <p14:tracePt t="9488" x="6146800" y="4792663"/>
          <p14:tracePt t="9495" x="6146800" y="4805363"/>
          <p14:tracePt t="9505" x="6134100" y="4805363"/>
          <p14:tracePt t="9522" x="6121400" y="4818063"/>
          <p14:tracePt t="9539" x="6108700" y="4830763"/>
          <p14:tracePt t="9555" x="6083300" y="4843463"/>
          <p14:tracePt t="9573" x="6083300" y="4856163"/>
          <p14:tracePt t="9574" x="6083300" y="4868863"/>
          <p14:tracePt t="9589" x="6083300" y="4879975"/>
          <p14:tracePt t="9590" x="6083300" y="4892675"/>
          <p14:tracePt t="9605" x="6070600" y="4905375"/>
          <p14:tracePt t="9622" x="6070600" y="4918075"/>
          <p14:tracePt t="9623" x="6070600" y="4943475"/>
          <p14:tracePt t="9639" x="6070600" y="4968875"/>
          <p14:tracePt t="9656" x="6070600" y="4981575"/>
          <p14:tracePt t="9672" x="6070600" y="5005388"/>
          <p14:tracePt t="9674" x="6070600" y="5018088"/>
          <p14:tracePt t="9689" x="6070600" y="5030788"/>
          <p14:tracePt t="9705" x="6070600" y="5056188"/>
          <p14:tracePt t="9723" x="6070600" y="5068888"/>
          <p14:tracePt t="9738" x="6096000" y="5081588"/>
          <p14:tracePt t="9739" x="6108700" y="5092700"/>
          <p14:tracePt t="9755" x="6121400" y="5118100"/>
          <p14:tracePt t="9772" x="6146800" y="5130800"/>
          <p14:tracePt t="9789" x="6170613" y="5130800"/>
          <p14:tracePt t="9805" x="6196013" y="5130800"/>
          <p14:tracePt t="9823" x="6221413" y="5130800"/>
          <p14:tracePt t="9824" x="6246813" y="5130800"/>
          <p14:tracePt t="9839" x="6270625" y="5130800"/>
          <p14:tracePt t="9840" x="6283325" y="5130800"/>
          <p14:tracePt t="9855" x="6346825" y="5130800"/>
          <p14:tracePt t="9873" x="6396038" y="5118100"/>
          <p14:tracePt t="9888" x="6408738" y="5105400"/>
          <p14:tracePt t="9889" x="6421438" y="5105400"/>
          <p14:tracePt t="9905" x="6446838" y="5081588"/>
          <p14:tracePt t="9922" x="6459538" y="5068888"/>
          <p14:tracePt t="9923" x="6472238" y="5043488"/>
          <p14:tracePt t="9939" x="6496050" y="5030788"/>
          <p14:tracePt t="9955" x="6521450" y="4956175"/>
          <p14:tracePt t="9972" x="6521450" y="4905375"/>
          <p14:tracePt t="9974" x="6521450" y="4892675"/>
          <p14:tracePt t="9988" x="6521450" y="4868863"/>
          <p14:tracePt t="9989" x="6521450" y="4856163"/>
          <p14:tracePt t="10005" x="6508750" y="4818063"/>
          <p14:tracePt t="10022" x="6496050" y="4792663"/>
          <p14:tracePt t="10023" x="6496050" y="4779963"/>
          <p14:tracePt t="10038" x="6483350" y="4768850"/>
          <p14:tracePt t="10055" x="6483350" y="4743450"/>
          <p14:tracePt t="10081" x="6472238" y="4730750"/>
          <p14:tracePt t="10103" x="6446838" y="4718050"/>
          <p14:tracePt t="10109" x="6434138" y="4705350"/>
          <p14:tracePt t="10122" x="6408738" y="4679950"/>
          <p14:tracePt t="10123" x="6370638" y="4667250"/>
          <p14:tracePt t="10138" x="6359525" y="4656138"/>
          <p14:tracePt t="10139" x="6321425" y="4643438"/>
          <p14:tracePt t="10155" x="6308725" y="4643438"/>
          <p14:tracePt t="10172" x="6296025" y="4643438"/>
          <p14:tracePt t="10189" x="6283325" y="4643438"/>
          <p14:tracePt t="10205" x="6270625" y="4643438"/>
          <p14:tracePt t="10223" x="6246813" y="4643438"/>
          <p14:tracePt t="10239" x="6221413" y="4630738"/>
          <p14:tracePt t="10254" x="6183313" y="4630738"/>
          <p14:tracePt t="10272" x="6146800" y="4630738"/>
          <p14:tracePt t="10274" x="6134100" y="4630738"/>
          <p14:tracePt t="10289" x="6121400" y="4630738"/>
          <p14:tracePt t="10305" x="6108700" y="4630738"/>
          <p14:tracePt t="10322" x="6083300" y="4630738"/>
          <p14:tracePt t="10346" x="6070600" y="4630738"/>
          <p14:tracePt t="10424" x="6057900" y="4630738"/>
          <p14:tracePt t="10460" x="6057900" y="4643438"/>
          <p14:tracePt t="10481" x="6057900" y="4656138"/>
          <p14:tracePt t="10489" x="6045200" y="4656138"/>
          <p14:tracePt t="10495" x="6045200" y="4667250"/>
          <p14:tracePt t="10505" x="6034088" y="4679950"/>
          <p14:tracePt t="10521" x="6034088" y="4692650"/>
          <p14:tracePt t="10538" x="6034088" y="4705350"/>
          <p14:tracePt t="10540" x="6021388" y="4718050"/>
          <p14:tracePt t="10555" x="6021388" y="4743450"/>
          <p14:tracePt t="10572" x="6008688" y="4779963"/>
          <p14:tracePt t="10588" x="6008688" y="4792663"/>
          <p14:tracePt t="10605" x="6008688" y="4818063"/>
          <p14:tracePt t="10622" x="6008688" y="4830763"/>
          <p14:tracePt t="10624" x="6008688" y="4843463"/>
          <p14:tracePt t="10639" x="6008688" y="4856163"/>
          <p14:tracePt t="10655" x="6008688" y="4868863"/>
          <p14:tracePt t="10672" x="6008688" y="4892675"/>
          <p14:tracePt t="10689" x="6008688" y="4918075"/>
          <p14:tracePt t="10690" x="6008688" y="4930775"/>
          <p14:tracePt t="10705" x="6008688" y="4943475"/>
          <p14:tracePt t="10721" x="6021388" y="4968875"/>
          <p14:tracePt t="10739" x="6034088" y="4981575"/>
          <p14:tracePt t="10740" x="6034088" y="4992688"/>
          <p14:tracePt t="10755" x="6034088" y="5005388"/>
          <p14:tracePt t="10772" x="6034088" y="5018088"/>
          <p14:tracePt t="10796" x="6045200" y="5018088"/>
          <p14:tracePt t="10831" x="6057900" y="5018088"/>
          <p14:tracePt t="10839" x="6057900" y="5043488"/>
          <p14:tracePt t="10874" x="6070600" y="5043488"/>
          <p14:tracePt t="10889" x="6096000" y="5056188"/>
          <p14:tracePt t="10895" x="6108700" y="5056188"/>
          <p14:tracePt t="10910" x="6121400" y="5056188"/>
          <p14:tracePt t="10923" x="6134100" y="5056188"/>
          <p14:tracePt t="10953" x="6146800" y="5068888"/>
          <p14:tracePt t="10974" x="6157913" y="5068888"/>
          <p14:tracePt t="10981" x="6170613" y="5068888"/>
          <p14:tracePt t="10988" x="6183313" y="5068888"/>
          <p14:tracePt t="11004" x="6196013" y="5068888"/>
          <p14:tracePt t="11021" x="6221413" y="5068888"/>
          <p14:tracePt t="11038" x="6234113" y="5068888"/>
          <p14:tracePt t="11055" x="6246813" y="5068888"/>
          <p14:tracePt t="11089" x="6259513" y="5068888"/>
          <p14:tracePt t="11095" x="6270625" y="5068888"/>
          <p14:tracePt t="11110" x="6283325" y="5068888"/>
          <p14:tracePt t="11124" x="6296025" y="5068888"/>
          <p14:tracePt t="11138" x="6308725" y="5068888"/>
          <p14:tracePt t="11139" x="6321425" y="5068888"/>
          <p14:tracePt t="11154" x="6334125" y="5068888"/>
          <p14:tracePt t="11181" x="6346825" y="5068888"/>
          <p14:tracePt t="11210" x="6346825" y="5056188"/>
          <p14:tracePt t="11217" x="6359525" y="5056188"/>
          <p14:tracePt t="11231" x="6370638" y="5056188"/>
          <p14:tracePt t="11238" x="6370638" y="5043488"/>
          <p14:tracePt t="11255" x="6370638" y="5030788"/>
          <p14:tracePt t="11271" x="6383338" y="5018088"/>
          <p14:tracePt t="11288" x="6383338" y="5005388"/>
          <p14:tracePt t="11310" x="6396038" y="4992688"/>
          <p14:tracePt t="11321" x="6408738" y="4992688"/>
          <p14:tracePt t="11338" x="6408738" y="4956175"/>
          <p14:tracePt t="11339" x="6408738" y="4943475"/>
          <p14:tracePt t="11360" x="6408738" y="4930775"/>
          <p14:tracePt t="11372" x="6408738" y="4905375"/>
          <p14:tracePt t="11389" x="6408738" y="4856163"/>
          <p14:tracePt t="11405" x="6408738" y="4843463"/>
          <p14:tracePt t="11432" x="6408738" y="4830763"/>
          <p14:tracePt t="11446" x="6396038" y="4805363"/>
          <p14:tracePt t="11454" x="6396038" y="4779963"/>
          <p14:tracePt t="11471" x="6370638" y="4768850"/>
          <p14:tracePt t="11489" x="6346825" y="4730750"/>
          <p14:tracePt t="11505" x="6321425" y="4705350"/>
          <p14:tracePt t="11521" x="6270625" y="4692650"/>
          <p14:tracePt t="11540" x="6246813" y="4667250"/>
          <p14:tracePt t="11555" x="6221413" y="4656138"/>
          <p14:tracePt t="11572" x="6196013" y="4643438"/>
          <p14:tracePt t="11574" x="6183313" y="4643438"/>
          <p14:tracePt t="11589" x="6157913" y="4630738"/>
          <p14:tracePt t="11605" x="6134100" y="4630738"/>
          <p14:tracePt t="11621" x="6108700" y="4630738"/>
          <p14:tracePt t="11638" x="6083300" y="4630738"/>
          <p14:tracePt t="11640" x="6057900" y="4630738"/>
          <p14:tracePt t="11655" x="6034088" y="4630738"/>
          <p14:tracePt t="11671" x="6008688" y="4630738"/>
          <p14:tracePt t="11689" x="5983288" y="4630738"/>
          <p14:tracePt t="11705" x="5970588" y="4630738"/>
          <p14:tracePt t="11721" x="5957888" y="4630738"/>
          <p14:tracePt t="11738" x="5945188" y="4656138"/>
          <p14:tracePt t="11755" x="5932488" y="4667250"/>
          <p14:tracePt t="11774" x="5921375" y="4692650"/>
          <p14:tracePt t="11788" x="5908675" y="4718050"/>
          <p14:tracePt t="11789" x="5895975" y="4743450"/>
          <p14:tracePt t="11805" x="5883275" y="4756150"/>
          <p14:tracePt t="11822" x="5883275" y="4792663"/>
          <p14:tracePt t="11839" x="5883275" y="4843463"/>
          <p14:tracePt t="11839" x="5883275" y="4856163"/>
          <p14:tracePt t="11855" x="5883275" y="4918075"/>
          <p14:tracePt t="11872" x="5895975" y="4943475"/>
          <p14:tracePt t="11890" x="5932488" y="5005388"/>
          <p14:tracePt t="11905" x="5932488" y="5018088"/>
          <p14:tracePt t="11921" x="5945188" y="5030788"/>
          <p14:tracePt t="11939" x="5957888" y="5056188"/>
          <p14:tracePt t="11955" x="5957888" y="5068888"/>
          <p14:tracePt t="11972" x="5957888" y="5081588"/>
          <p14:tracePt t="11989" x="6008688" y="5105400"/>
          <p14:tracePt t="12005" x="6034088" y="5118100"/>
          <p14:tracePt t="12022" x="6070600" y="5118100"/>
          <p14:tracePt t="12039" x="6121400" y="5130800"/>
          <p14:tracePt t="12054" x="6146800" y="5130800"/>
          <p14:tracePt t="12071" x="6170613" y="5130800"/>
          <p14:tracePt t="12089" x="6208713" y="5130800"/>
          <p14:tracePt t="12105" x="6246813" y="5130800"/>
          <p14:tracePt t="12123" x="6270625" y="5130800"/>
          <p14:tracePt t="12139" x="6308725" y="5130800"/>
          <p14:tracePt t="12156" x="6321425" y="5118100"/>
          <p14:tracePt t="12171" x="6334125" y="5105400"/>
          <p14:tracePt t="12190" x="6359525" y="5092700"/>
          <p14:tracePt t="12204" x="6383338" y="5081588"/>
          <p14:tracePt t="12221" x="6383338" y="5056188"/>
          <p14:tracePt t="12238" x="6396038" y="5043488"/>
          <p14:tracePt t="12239" x="6396038" y="5030788"/>
          <p14:tracePt t="12255" x="6408738" y="5018088"/>
          <p14:tracePt t="12272" x="6421438" y="5005388"/>
          <p14:tracePt t="12288" x="6421438" y="4981575"/>
          <p14:tracePt t="12310" x="6421438" y="4968875"/>
          <p14:tracePt t="12322" x="6421438" y="4943475"/>
          <p14:tracePt t="12338" x="6421438" y="4892675"/>
          <p14:tracePt t="12340" x="6421438" y="4879975"/>
          <p14:tracePt t="12375" x="6421438" y="4868863"/>
          <p14:tracePt t="12382" x="6421438" y="4856163"/>
          <p14:tracePt t="12389" x="6421438" y="4830763"/>
          <p14:tracePt t="12404" x="6421438" y="4818063"/>
          <p14:tracePt t="12421" x="6421438" y="4805363"/>
          <p14:tracePt t="12454" x="6408738" y="4805363"/>
          <p14:tracePt t="12461" x="6408738" y="4792663"/>
          <p14:tracePt t="12471" x="6396038" y="4779963"/>
          <p14:tracePt t="12488" x="6359525" y="4768850"/>
          <p14:tracePt t="12489" x="6334125" y="4756150"/>
          <p14:tracePt t="12505" x="6283325" y="4730750"/>
          <p14:tracePt t="12521" x="6246813" y="4730750"/>
          <p14:tracePt t="12538" x="6221413" y="4730750"/>
          <p14:tracePt t="12555" x="6183313" y="4730750"/>
          <p14:tracePt t="12572" x="6170613" y="4730750"/>
          <p14:tracePt t="12589" x="6157913" y="4730750"/>
          <p14:tracePt t="12654" x="6146800" y="4730750"/>
          <p14:tracePt t="12897" x="6134100" y="4743450"/>
          <p14:tracePt t="12906" x="6108700" y="4779963"/>
          <p14:tracePt t="12912" x="6096000" y="4818063"/>
          <p14:tracePt t="12921" x="6083300" y="4856163"/>
          <p14:tracePt t="12938" x="6070600" y="4892675"/>
          <p14:tracePt t="12939" x="6057900" y="4918075"/>
          <p14:tracePt t="12955" x="6057900" y="4930775"/>
          <p14:tracePt t="12956" x="6034088" y="4956175"/>
          <p14:tracePt t="12971" x="6008688" y="5005388"/>
          <p14:tracePt t="12989" x="5995988" y="5030788"/>
          <p14:tracePt t="13004" x="5995988" y="5043488"/>
          <p14:tracePt t="13021" x="5995988" y="5068888"/>
          <p14:tracePt t="13047" x="5995988" y="5081588"/>
          <p14:tracePt t="13126" x="5995988" y="5092700"/>
          <p14:tracePt t="13204" x="5983288" y="5092700"/>
          <p14:tracePt t="13219" x="5983288" y="5105400"/>
          <p14:tracePt t="13233" x="5970588" y="5118100"/>
          <p14:tracePt t="13240" x="5957888" y="5118100"/>
          <p14:tracePt t="13254" x="5957888" y="5130800"/>
          <p14:tracePt t="13255" x="5932488" y="5143500"/>
          <p14:tracePt t="13271" x="5921375" y="5156200"/>
          <p14:tracePt t="13289" x="5908675" y="5168900"/>
          <p14:tracePt t="13291" x="5908675" y="5181600"/>
          <p14:tracePt t="13305" x="5895975" y="5194300"/>
          <p14:tracePt t="13306" x="5883275" y="5194300"/>
          <p14:tracePt t="13322" x="5857875" y="5218113"/>
          <p14:tracePt t="13338" x="5845175" y="5230813"/>
          <p14:tracePt t="13355" x="5832475" y="5230813"/>
          <p14:tracePt t="13371" x="5808663" y="5230813"/>
          <p14:tracePt t="13389" x="5795963" y="5230813"/>
          <p14:tracePt t="13390" x="5783263" y="5230813"/>
          <p14:tracePt t="13406" x="5770563" y="5230813"/>
          <p14:tracePt t="13422" x="5757863" y="5230813"/>
          <p14:tracePt t="13455" x="5745163" y="5230813"/>
          <p14:tracePt t="13490" x="5732463" y="5230813"/>
          <p14:tracePt t="13512" x="5719763" y="5230813"/>
          <p14:tracePt t="13541" x="5708650" y="5230813"/>
          <p14:tracePt t="13612" x="5695950" y="5230813"/>
          <p14:tracePt t="13740" x="5683250" y="5218113"/>
          <p14:tracePt t="13747" x="5683250" y="5205413"/>
          <p14:tracePt t="13769" x="5683250" y="5194300"/>
          <p14:tracePt t="13776" x="5683250" y="5181600"/>
          <p14:tracePt t="13788" x="5683250" y="5168900"/>
          <p14:tracePt t="13789" x="5670550" y="5168900"/>
          <p14:tracePt t="13804" x="5670550" y="5156200"/>
          <p14:tracePt t="13805" x="5670550" y="5143500"/>
          <p14:tracePt t="13821" x="5670550" y="5130800"/>
          <p14:tracePt t="13838" x="5670550" y="5092700"/>
          <p14:tracePt t="13840" x="5670550" y="5081588"/>
          <p14:tracePt t="13855" x="5670550" y="5056188"/>
          <p14:tracePt t="13856" x="5670550" y="5030788"/>
          <p14:tracePt t="13871" x="5670550" y="5005388"/>
          <p14:tracePt t="13889" x="5657850" y="4992688"/>
          <p14:tracePt t="13890" x="5657850" y="4968875"/>
          <p14:tracePt t="13905" x="5657850" y="4956175"/>
          <p14:tracePt t="13906" x="5657850" y="4943475"/>
          <p14:tracePt t="13921" x="5657850" y="4905375"/>
          <p14:tracePt t="13938" x="5657850" y="4868863"/>
          <p14:tracePt t="13955" x="5657850" y="4818063"/>
          <p14:tracePt t="13957" x="5657850" y="4792663"/>
          <p14:tracePt t="13972" x="5657850" y="4768850"/>
          <p14:tracePt t="13989" x="5657850" y="4756150"/>
          <p14:tracePt t="13991" x="5657850" y="4743450"/>
          <p14:tracePt t="14005" x="5657850" y="4730750"/>
          <p14:tracePt t="14022" x="5657850" y="4718050"/>
          <p14:tracePt t="14040" x="5657850" y="4705350"/>
          <p14:tracePt t="14055" x="5657850" y="4692650"/>
          <p14:tracePt t="14071" x="5657850" y="4667250"/>
          <p14:tracePt t="14088" x="5657850" y="4643438"/>
          <p14:tracePt t="14105" x="5657850" y="4618038"/>
          <p14:tracePt t="14106" x="5657850" y="4605338"/>
          <p14:tracePt t="14121" x="5657850" y="4592638"/>
          <p14:tracePt t="14138" x="5657850" y="4567238"/>
          <p14:tracePt t="14155" x="5670550" y="4554538"/>
          <p14:tracePt t="14157" x="5683250" y="4543425"/>
          <p14:tracePt t="14171" x="5683250" y="4530725"/>
          <p14:tracePt t="14189" x="5683250" y="4518025"/>
          <p14:tracePt t="14190" x="5695950" y="4505325"/>
          <p14:tracePt t="14205" x="5708650" y="4492625"/>
          <p14:tracePt t="14221" x="5732463" y="4479925"/>
          <p14:tracePt t="14238" x="5757863" y="4467225"/>
          <p14:tracePt t="14255" x="5783263" y="4454525"/>
          <p14:tracePt t="14257" x="5808663" y="4454525"/>
          <p14:tracePt t="14271" x="5857875" y="4443413"/>
          <p14:tracePt t="14288" x="5921375" y="4443413"/>
          <p14:tracePt t="14305" x="5957888" y="4443413"/>
          <p14:tracePt t="14306" x="5983288" y="4443413"/>
          <p14:tracePt t="14321" x="6008688" y="4443413"/>
          <p14:tracePt t="14338" x="6034088" y="4443413"/>
          <p14:tracePt t="14355" x="6057900" y="4443413"/>
          <p14:tracePt t="14356" x="6070600" y="4443413"/>
          <p14:tracePt t="14371" x="6096000" y="4443413"/>
          <p14:tracePt t="14390" x="6134100" y="4443413"/>
          <p14:tracePt t="14392" x="6157913" y="4443413"/>
          <p14:tracePt t="14405" x="6170613" y="4454525"/>
          <p14:tracePt t="14406" x="6196013" y="4467225"/>
          <p14:tracePt t="14422" x="6270625" y="4479925"/>
          <p14:tracePt t="14438" x="6359525" y="4518025"/>
          <p14:tracePt t="14455" x="6446838" y="4567238"/>
          <p14:tracePt t="14456" x="6483350" y="4579938"/>
          <p14:tracePt t="14471" x="6534150" y="4630738"/>
          <p14:tracePt t="14488" x="6584950" y="4692650"/>
          <p14:tracePt t="14505" x="6646863" y="4768850"/>
          <p14:tracePt t="14506" x="6672263" y="4779963"/>
          <p14:tracePt t="14521" x="6708775" y="4843463"/>
          <p14:tracePt t="14539" x="6734175" y="4856163"/>
          <p14:tracePt t="14540" x="6734175" y="4868863"/>
          <p14:tracePt t="14555" x="6734175" y="4879975"/>
          <p14:tracePt t="14572" x="6734175" y="4892675"/>
          <p14:tracePt t="14598" x="6746875" y="4892675"/>
          <p14:tracePt t="14606" x="6746875" y="4905375"/>
          <p14:tracePt t="14621" x="6746875" y="4918075"/>
          <p14:tracePt t="14638" x="6746875" y="4930775"/>
          <p14:tracePt t="14655" x="6746875" y="4956175"/>
          <p14:tracePt t="14656" x="6746875" y="4981575"/>
          <p14:tracePt t="14671" x="6746875" y="5018088"/>
          <p14:tracePt t="14689" x="6734175" y="5056188"/>
          <p14:tracePt t="14691" x="6734175" y="5068888"/>
          <p14:tracePt t="14706" x="6721475" y="5092700"/>
          <p14:tracePt t="14721" x="6708775" y="5118100"/>
          <p14:tracePt t="14738" x="6708775" y="5130800"/>
          <p14:tracePt t="14755" x="6696075" y="5156200"/>
          <p14:tracePt t="14757" x="6684963" y="5156200"/>
          <p14:tracePt t="14772" x="6684963" y="5168900"/>
          <p14:tracePt t="14789" x="6672263" y="5181600"/>
          <p14:tracePt t="14790" x="6659563" y="5194300"/>
          <p14:tracePt t="14806" x="6634163" y="5218113"/>
          <p14:tracePt t="14822" x="6621463" y="5230813"/>
          <p14:tracePt t="14839" x="6572250" y="5243513"/>
          <p14:tracePt t="14841" x="6534150" y="5243513"/>
          <p14:tracePt t="14855" x="6496050" y="5243513"/>
          <p14:tracePt t="14871" x="6434138" y="5243513"/>
          <p14:tracePt t="14888" x="6408738" y="5243513"/>
          <p14:tracePt t="14905" x="6359525" y="5243513"/>
          <p14:tracePt t="14906" x="6346825" y="5243513"/>
          <p14:tracePt t="14921" x="6321425" y="5243513"/>
          <p14:tracePt t="14938" x="6283325" y="5243513"/>
          <p14:tracePt t="14955" x="6246813" y="5256213"/>
          <p14:tracePt t="14955" x="6208713" y="5256213"/>
          <p14:tracePt t="14972" x="6146800" y="5256213"/>
          <p14:tracePt t="14988" x="6083300" y="5256213"/>
          <p14:tracePt t="14990" x="6057900" y="5256213"/>
          <p14:tracePt t="15005" x="6021388" y="5256213"/>
          <p14:tracePt t="15006" x="5995988" y="5256213"/>
          <p14:tracePt t="15021" x="5957888" y="5256213"/>
          <p14:tracePt t="15038" x="5921375" y="5256213"/>
          <p14:tracePt t="15055" x="5895975" y="5243513"/>
          <p14:tracePt t="15056" x="5883275" y="5243513"/>
          <p14:tracePt t="15072" x="5857875" y="5230813"/>
          <p14:tracePt t="15089" x="5845175" y="5218113"/>
          <p14:tracePt t="15091" x="5832475" y="5205413"/>
          <p14:tracePt t="15105" x="5795963" y="5168900"/>
          <p14:tracePt t="15121" x="5770563" y="5156200"/>
          <p14:tracePt t="15138" x="5745163" y="5118100"/>
          <p14:tracePt t="15155" x="5732463" y="5092700"/>
          <p14:tracePt t="15157" x="5719763" y="5092700"/>
          <p14:tracePt t="15171" x="5708650" y="5081588"/>
          <p14:tracePt t="15188" x="5683250" y="5056188"/>
          <p14:tracePt t="15205" x="5657850" y="5018088"/>
          <p14:tracePt t="15221" x="5645150" y="4981575"/>
          <p14:tracePt t="15238" x="5619750" y="4930775"/>
          <p14:tracePt t="15256" x="5619750" y="4843463"/>
          <p14:tracePt t="15272" x="5619750" y="4792663"/>
          <p14:tracePt t="15288" x="5619750" y="4756150"/>
          <p14:tracePt t="15306" x="5632450" y="4692650"/>
          <p14:tracePt t="15321" x="5632450" y="4679950"/>
          <p14:tracePt t="15338" x="5645150" y="4667250"/>
          <p14:tracePt t="15355" x="5645150" y="4656138"/>
          <p14:tracePt t="15384" x="5645150" y="4643438"/>
          <p14:tracePt t="15391" x="5657850" y="4643438"/>
          <p14:tracePt t="15404" x="5657850" y="4618038"/>
          <p14:tracePt t="15421" x="5670550" y="4605338"/>
          <p14:tracePt t="15438" x="5683250" y="4592638"/>
          <p14:tracePt t="15455" x="5719763" y="4567238"/>
          <p14:tracePt t="15471" x="5745163" y="4543425"/>
          <p14:tracePt t="15488" x="5795963" y="4518025"/>
          <p14:tracePt t="15505" x="5832475" y="4505325"/>
          <p14:tracePt t="15521" x="5870575" y="4492625"/>
          <p14:tracePt t="15539" x="5908675" y="4492625"/>
          <p14:tracePt t="15541" x="5932488" y="4492625"/>
          <p14:tracePt t="15554" x="5970588" y="4492625"/>
          <p14:tracePt t="15555" x="5995988" y="4492625"/>
          <p14:tracePt t="15571" x="6057900" y="4492625"/>
          <p14:tracePt t="15588" x="6121400" y="4505325"/>
          <p14:tracePt t="15606" x="6196013" y="4530725"/>
          <p14:tracePt t="15621" x="6270625" y="4554538"/>
          <p14:tracePt t="15639" x="6334125" y="4579938"/>
          <p14:tracePt t="15656" x="6383338" y="4605338"/>
          <p14:tracePt t="15671" x="6434138" y="4618038"/>
          <p14:tracePt t="15688" x="6459538" y="4656138"/>
          <p14:tracePt t="15706" x="6508750" y="4679950"/>
          <p14:tracePt t="15721" x="6534150" y="4692650"/>
          <p14:tracePt t="15738" x="6559550" y="4705350"/>
          <p14:tracePt t="15756" x="6608763" y="4756150"/>
          <p14:tracePt t="15771" x="6634163" y="4792663"/>
          <p14:tracePt t="15789" x="6646863" y="4818063"/>
          <p14:tracePt t="15790" x="6659563" y="4830763"/>
          <p14:tracePt t="15804" x="6659563" y="4843463"/>
          <p14:tracePt t="15821" x="6672263" y="4856163"/>
          <p14:tracePt t="15838" x="6672263" y="4868863"/>
          <p14:tracePt t="15855" x="6672263" y="4892675"/>
          <p14:tracePt t="15856" x="6672263" y="4905375"/>
          <p14:tracePt t="15871" x="6672263" y="4930775"/>
          <p14:tracePt t="15888" x="6672263" y="4981575"/>
          <p14:tracePt t="15906" x="6659563" y="5043488"/>
          <p14:tracePt t="15921" x="6621463" y="5092700"/>
          <p14:tracePt t="15938" x="6608763" y="5130800"/>
          <p14:tracePt t="15955" x="6596063" y="5168900"/>
          <p14:tracePt t="15971" x="6559550" y="5218113"/>
          <p14:tracePt t="15989" x="6546850" y="5243513"/>
          <p14:tracePt t="16004" x="6521450" y="5256213"/>
          <p14:tracePt t="16006" x="6508750" y="5268913"/>
          <p14:tracePt t="16021" x="6459538" y="5281613"/>
          <p14:tracePt t="16038" x="6421438" y="5294313"/>
          <p14:tracePt t="16055" x="6383338" y="5330825"/>
          <p14:tracePt t="16056" x="6359525" y="5330825"/>
          <p14:tracePt t="16071" x="6334125" y="5343525"/>
          <p14:tracePt t="16089" x="6321425" y="5343525"/>
          <p14:tracePt t="16105" x="6296025" y="5343525"/>
          <p14:tracePt t="16106" x="6283325" y="5343525"/>
          <p14:tracePt t="16122" x="6259513" y="5356225"/>
          <p14:tracePt t="16138" x="6234113" y="5356225"/>
          <p14:tracePt t="16154" x="6196013" y="5356225"/>
          <p14:tracePt t="16156" x="6183313" y="5356225"/>
          <p14:tracePt t="16171" x="6146800" y="5356225"/>
          <p14:tracePt t="16188" x="6121400" y="5356225"/>
          <p14:tracePt t="16205" x="6070600" y="5356225"/>
          <p14:tracePt t="16221" x="6034088" y="5356225"/>
          <p14:tracePt t="16239" x="5995988" y="5356225"/>
          <p14:tracePt t="16256" x="5945188" y="5343525"/>
          <p14:tracePt t="16271" x="5908675" y="5330825"/>
          <p14:tracePt t="16288" x="5883275" y="5294313"/>
          <p14:tracePt t="16305" x="5870575" y="5281613"/>
          <p14:tracePt t="16306" x="5857875" y="5268913"/>
          <p14:tracePt t="16321" x="5845175" y="5268913"/>
          <p14:tracePt t="16338" x="5821363" y="5256213"/>
          <p14:tracePt t="16385" x="5808663" y="5230813"/>
          <p14:tracePt t="16456" x="5795963" y="5218113"/>
          <p14:tracePt t="16492" x="5783263" y="5218113"/>
          <p14:tracePt t="16499" x="5783263" y="5205413"/>
          <p14:tracePt t="16513" x="5783263" y="5194300"/>
          <p14:tracePt t="16521" x="5783263" y="5181600"/>
          <p14:tracePt t="16542" x="5770563" y="5168900"/>
          <p14:tracePt t="16572" x="5770563" y="5156200"/>
          <p14:tracePt t="16591" x="5770563" y="5143500"/>
          <p14:tracePt t="16606" x="5757863" y="5143500"/>
          <p14:tracePt t="16621" x="5757863" y="5130800"/>
          <p14:tracePt t="16684" x="5757863" y="5118100"/>
          <p14:tracePt t="16757" x="5757863" y="5105400"/>
          <p14:tracePt t="17150" x="5757863" y="5092700"/>
          <p14:tracePt t="17157" x="5757863" y="5081588"/>
          <p14:tracePt t="17171" x="5757863" y="5068888"/>
          <p14:tracePt t="17172" x="5757863" y="5043488"/>
          <p14:tracePt t="17188" x="5757863" y="5030788"/>
          <p14:tracePt t="17205" x="5757863" y="5005388"/>
          <p14:tracePt t="17206" x="5757863" y="4992688"/>
          <p14:tracePt t="17222" x="5770563" y="4981575"/>
          <p14:tracePt t="17223" x="5770563" y="4968875"/>
          <p14:tracePt t="17238" x="5770563" y="4956175"/>
          <p14:tracePt t="17264" x="5770563" y="4943475"/>
          <p14:tracePt t="17285" x="5770563" y="4930775"/>
          <p14:tracePt t="17321" x="5783263" y="4930775"/>
          <p14:tracePt t="17328" x="5783263" y="4918075"/>
          <p14:tracePt t="17357" x="5795963" y="4918075"/>
          <p14:tracePt t="17406" x="5795963" y="4905375"/>
          <p14:tracePt t="17493" x="5795963" y="4918075"/>
          <p14:tracePt t="17499" x="5795963" y="4930775"/>
          <p14:tracePt t="17507" x="5783263" y="4956175"/>
          <p14:tracePt t="17522" x="5783263" y="4992688"/>
          <p14:tracePt t="17523" x="5783263" y="5018088"/>
          <p14:tracePt t="17537" x="5757863" y="5068888"/>
          <p14:tracePt t="17555" x="5757863" y="5118100"/>
          <p14:tracePt t="17572" x="5757863" y="5130800"/>
          <p14:tracePt t="17573" x="5757863" y="5156200"/>
          <p14:tracePt t="17588" x="5757863" y="5181600"/>
          <p14:tracePt t="17605" x="5757863" y="5194300"/>
          <p14:tracePt t="17621" x="5757863" y="5205413"/>
          <p14:tracePt t="17638" x="5757863" y="5230813"/>
          <p14:tracePt t="17693" x="5757863" y="5243513"/>
          <p14:tracePt t="17721" x="5757863" y="5256213"/>
          <p14:tracePt t="17728" x="5757863" y="5268913"/>
          <p14:tracePt t="17771" x="5757863" y="5281613"/>
          <p14:tracePt t="18021" x="5757863" y="5243513"/>
          <p14:tracePt t="18028" x="5783263" y="5168900"/>
          <p14:tracePt t="18038" x="5795963" y="5081588"/>
          <p14:tracePt t="18055" x="5808663" y="5018088"/>
          <p14:tracePt t="18072" x="5845175" y="4892675"/>
          <p14:tracePt t="18088" x="5857875" y="4768850"/>
          <p14:tracePt t="18105" x="5895975" y="4643438"/>
          <p14:tracePt t="18121" x="5945188" y="4505325"/>
          <p14:tracePt t="18122" x="5957888" y="4467225"/>
          <p14:tracePt t="18138" x="5970588" y="4392613"/>
          <p14:tracePt t="18154" x="5995988" y="4341813"/>
          <p14:tracePt t="18171" x="6008688" y="4292600"/>
          <p14:tracePt t="18172" x="6021388" y="4254500"/>
          <p14:tracePt t="18188" x="6045200" y="4205288"/>
          <p14:tracePt t="18204" x="6070600" y="4154488"/>
          <p14:tracePt t="18221" x="6083300" y="4092575"/>
          <p14:tracePt t="18222" x="6096000" y="4054475"/>
          <p14:tracePt t="18238" x="6108700" y="3979863"/>
          <p14:tracePt t="18255" x="6146800" y="3905250"/>
          <p14:tracePt t="18272" x="6157913" y="3867150"/>
          <p14:tracePt t="18272" x="6170613" y="3841750"/>
          <p14:tracePt t="18288" x="6183313" y="3803650"/>
          <p14:tracePt t="18305" x="6208713" y="3754438"/>
          <p14:tracePt t="18307" x="6221413" y="3741738"/>
          <p14:tracePt t="18321" x="6234113" y="3703638"/>
          <p14:tracePt t="18322" x="6246813" y="3641725"/>
          <p14:tracePt t="18337" x="6259513" y="3590925"/>
          <p14:tracePt t="18354" x="6270625" y="3541713"/>
          <p14:tracePt t="18371" x="6296025" y="3490913"/>
          <p14:tracePt t="18372" x="6308725" y="3467100"/>
          <p14:tracePt t="18388" x="6334125" y="3441700"/>
          <p14:tracePt t="18404" x="6346825" y="3390900"/>
          <p14:tracePt t="18421" x="6359525" y="3378200"/>
          <p14:tracePt t="18422" x="6370638" y="3367088"/>
          <p14:tracePt t="18438" x="6396038" y="3316288"/>
          <p14:tracePt t="18454" x="6434138" y="3278188"/>
          <p14:tracePt t="18471" x="6459538" y="3228975"/>
          <p14:tracePt t="18472" x="6496050" y="3178175"/>
          <p14:tracePt t="18488" x="6508750" y="3141663"/>
          <p14:tracePt t="18505" x="6534150" y="3103563"/>
          <p14:tracePt t="18522" x="6534150" y="3078163"/>
          <p14:tracePt t="18538" x="6534150" y="3054350"/>
          <p14:tracePt t="18556" x="6534150" y="3041650"/>
          <p14:tracePt t="18593" x="6534150" y="3028950"/>
          <p14:tracePt t="18600" x="6534150" y="3016250"/>
          <p14:tracePt t="18607" x="6534150" y="3003550"/>
          <p14:tracePt t="18622" x="6521450" y="2978150"/>
          <p14:tracePt t="18637" x="6483350" y="2941638"/>
          <p14:tracePt t="18654" x="6446838" y="2916238"/>
          <p14:tracePt t="18672" x="6383338" y="2878138"/>
          <p14:tracePt t="18688" x="6370638" y="2878138"/>
          <p14:tracePt t="18705" x="6359525" y="2865438"/>
          <p14:tracePt t="18721" x="6321425" y="2865438"/>
          <p14:tracePt t="18738" x="6283325" y="2865438"/>
          <p14:tracePt t="18754" x="6246813" y="2865438"/>
          <p14:tracePt t="18772" x="6196013" y="2865438"/>
          <p14:tracePt t="18772" x="6170613" y="2865438"/>
          <p14:tracePt t="18788" x="6108700" y="2865438"/>
          <p14:tracePt t="18804" x="6034088" y="2890838"/>
          <p14:tracePt t="18821" x="5945188" y="2916238"/>
          <p14:tracePt t="18822" x="5932488" y="2916238"/>
          <p14:tracePt t="18838" x="5895975" y="2928938"/>
          <p14:tracePt t="18855" x="5883275" y="2928938"/>
          <p14:tracePt t="18871" x="5857875" y="2941638"/>
          <p14:tracePt t="18888" x="5845175" y="2941638"/>
          <p14:tracePt t="18904" x="5832475" y="2965450"/>
          <p14:tracePt t="18922" x="5795963" y="3016250"/>
          <p14:tracePt t="18938" x="5732463" y="3154363"/>
          <p14:tracePt t="18955" x="5683250" y="3241675"/>
          <p14:tracePt t="18972" x="5657850" y="3341688"/>
          <p14:tracePt t="18988" x="5657850" y="3390900"/>
          <p14:tracePt t="19004" x="5657850" y="3441700"/>
          <p14:tracePt t="19022" x="5657850" y="3503613"/>
          <p14:tracePt t="19023" x="5657850" y="3516313"/>
          <p14:tracePt t="19038" x="5670550" y="3579813"/>
          <p14:tracePt t="19055" x="5670550" y="3616325"/>
          <p14:tracePt t="19072" x="5695950" y="3654425"/>
          <p14:tracePt t="19072" x="5695950" y="3667125"/>
          <p14:tracePt t="19087" x="5719763" y="3679825"/>
          <p14:tracePt t="19105" x="5732463" y="3703638"/>
          <p14:tracePt t="19122" x="5808663" y="3767138"/>
          <p14:tracePt t="19138" x="5883275" y="3792538"/>
          <p14:tracePt t="19155" x="5932488" y="3792538"/>
          <p14:tracePt t="19172" x="6034088" y="3792538"/>
          <p14:tracePt t="19188" x="6083300" y="3792538"/>
          <p14:tracePt t="19205" x="6121400" y="3792538"/>
          <p14:tracePt t="19222" x="6183313" y="3792538"/>
          <p14:tracePt t="19238" x="6259513" y="3767138"/>
          <p14:tracePt t="19255" x="6359525" y="3716338"/>
          <p14:tracePt t="19272" x="6496050" y="3603625"/>
          <p14:tracePt t="19288" x="6572250" y="3503613"/>
          <p14:tracePt t="19304" x="6621463" y="3441700"/>
          <p14:tracePt t="19322" x="6708775" y="3341688"/>
          <p14:tracePt t="19338" x="6746875" y="3254375"/>
          <p14:tracePt t="19355" x="6797675" y="3128963"/>
          <p14:tracePt t="19357" x="6821488" y="3028950"/>
          <p14:tracePt t="19371" x="6834188" y="2990850"/>
          <p14:tracePt t="19372" x="6834188" y="2928938"/>
          <p14:tracePt t="19388" x="6834188" y="2865438"/>
          <p14:tracePt t="19405" x="6834188" y="2828925"/>
          <p14:tracePt t="19421" x="6834188" y="2803525"/>
          <p14:tracePt t="19438" x="6834188" y="2778125"/>
          <p14:tracePt t="19455" x="6834188" y="2765425"/>
          <p14:tracePt t="19472" x="6834188" y="2752725"/>
          <p14:tracePt t="19487" x="6808788" y="2728913"/>
          <p14:tracePt t="19504" x="6784975" y="2703513"/>
          <p14:tracePt t="19522" x="6684963" y="2652713"/>
          <p14:tracePt t="19537" x="6634163" y="2603500"/>
          <p14:tracePt t="19554" x="6546850" y="2578100"/>
          <p14:tracePt t="19572" x="6483350" y="2552700"/>
          <p14:tracePt t="19588" x="6459538" y="2540000"/>
          <p14:tracePt t="19605" x="6434138" y="2527300"/>
          <p14:tracePt t="19623" x="6370638" y="2527300"/>
          <p14:tracePt t="19638" x="6308725" y="2540000"/>
          <p14:tracePt t="19655" x="6221413" y="2578100"/>
          <p14:tracePt t="19671" x="6121400" y="2640013"/>
          <p14:tracePt t="19673" x="6096000" y="2640013"/>
          <p14:tracePt t="19687" x="6045200" y="2665413"/>
          <p14:tracePt t="19704" x="5995988" y="2703513"/>
          <p14:tracePt t="19722" x="5945188" y="2752725"/>
          <p14:tracePt t="19738" x="5921375" y="2778125"/>
          <p14:tracePt t="19755" x="5895975" y="2816225"/>
          <p14:tracePt t="19771" x="5870575" y="2865438"/>
          <p14:tracePt t="19772" x="5845175" y="2903538"/>
          <p14:tracePt t="19787" x="5832475" y="2965450"/>
          <p14:tracePt t="19804" x="5808663" y="3028950"/>
          <p14:tracePt t="19822" x="5808663" y="3054350"/>
          <p14:tracePt t="19822" x="5808663" y="3090863"/>
          <p14:tracePt t="19837" x="5808663" y="3128963"/>
          <p14:tracePt t="19855" x="5808663" y="3154363"/>
          <p14:tracePt t="19871" x="5808663" y="3203575"/>
          <p14:tracePt t="19872" x="5808663" y="3228975"/>
          <p14:tracePt t="19888" x="5808663" y="3303588"/>
          <p14:tracePt t="19905" x="5808663" y="3390900"/>
          <p14:tracePt t="19921" x="5832475" y="3479800"/>
          <p14:tracePt t="19922" x="5832475" y="3490913"/>
          <p14:tracePt t="19938" x="5832475" y="3541713"/>
          <p14:tracePt t="19954" x="5832475" y="3554413"/>
          <p14:tracePt t="19971" x="5832475" y="3567113"/>
          <p14:tracePt t="19973" x="5857875" y="3579813"/>
          <p14:tracePt t="19988" x="5857875" y="3590925"/>
          <p14:tracePt t="20005" x="5883275" y="3629025"/>
          <p14:tracePt t="20021" x="5945188" y="3641725"/>
          <p14:tracePt t="20023" x="5970588" y="3654425"/>
          <p14:tracePt t="20038" x="6034088" y="3667125"/>
          <p14:tracePt t="20054" x="6070600" y="3667125"/>
          <p14:tracePt t="20072" x="6157913" y="3667125"/>
          <p14:tracePt t="20088" x="6170613" y="3667125"/>
          <p14:tracePt t="20090" x="6183313" y="3667125"/>
          <p14:tracePt t="20105" x="6246813" y="3667125"/>
          <p14:tracePt t="20121" x="6308725" y="3641725"/>
          <p14:tracePt t="20123" x="6346825" y="3629025"/>
          <p14:tracePt t="20138" x="6359525" y="3603625"/>
          <p14:tracePt t="20139" x="6408738" y="3579813"/>
          <p14:tracePt t="20155" x="6483350" y="3503613"/>
          <p14:tracePt t="20171" x="6559550" y="3416300"/>
          <p14:tracePt t="20172" x="6596063" y="3354388"/>
          <p14:tracePt t="20187" x="6621463" y="3341688"/>
          <p14:tracePt t="20189" x="6646863" y="3278188"/>
          <p14:tracePt t="20205" x="6672263" y="3254375"/>
          <p14:tracePt t="20223" x="6708775" y="3178175"/>
          <p14:tracePt t="20239" x="6708775" y="3165475"/>
          <p14:tracePt t="20240" x="6708775" y="3154363"/>
          <p14:tracePt t="20255" x="6708775" y="3141663"/>
          <p14:tracePt t="20271" x="6708775" y="3128963"/>
          <p14:tracePt t="20273" x="6708775" y="3103563"/>
          <p14:tracePt t="20288" x="6672263" y="3054350"/>
          <p14:tracePt t="20305" x="6634163" y="3003550"/>
          <p14:tracePt t="20321" x="6584950" y="2941638"/>
          <p14:tracePt t="20323" x="6546850" y="2916238"/>
          <p14:tracePt t="20338" x="6534150" y="2890838"/>
          <p14:tracePt t="20340" x="6496050" y="2878138"/>
          <p14:tracePt t="20354" x="6459538" y="2852738"/>
          <p14:tracePt t="20373" x="6408738" y="2852738"/>
          <p14:tracePt t="20388" x="6383338" y="2852738"/>
          <p14:tracePt t="20405" x="6321425" y="2852738"/>
          <p14:tracePt t="20422" x="6208713" y="2890838"/>
          <p14:tracePt t="20423" x="6146800" y="2928938"/>
          <p14:tracePt t="20438" x="6021388" y="3041650"/>
          <p14:tracePt t="20455" x="5945188" y="3128963"/>
          <p14:tracePt t="20472" x="5883275" y="3190875"/>
          <p14:tracePt t="20473" x="5870575" y="3228975"/>
          <p14:tracePt t="20488" x="5845175" y="3254375"/>
          <p14:tracePt t="20490" x="5832475" y="3290888"/>
          <p14:tracePt t="20505" x="5795963" y="3354388"/>
          <p14:tracePt t="20522" x="5770563" y="3416300"/>
          <p14:tracePt t="20523" x="5757863" y="3441700"/>
          <p14:tracePt t="20538" x="5757863" y="3467100"/>
          <p14:tracePt t="20540" x="5757863" y="3490913"/>
          <p14:tracePt t="20555" x="5757863" y="3554413"/>
          <p14:tracePt t="20573" x="5757863" y="3603625"/>
          <p14:tracePt t="20588" x="5770563" y="3616325"/>
          <p14:tracePt t="20604" x="5821363" y="3667125"/>
          <p14:tracePt t="20622" x="5921375" y="3703638"/>
          <p14:tracePt t="20623" x="5957888" y="3729038"/>
          <p14:tracePt t="20638" x="6021388" y="3741738"/>
          <p14:tracePt t="20639" x="6083300" y="3754438"/>
          <p14:tracePt t="20654" x="6221413" y="3754438"/>
          <p14:tracePt t="20672" x="6421438" y="3754438"/>
          <p14:tracePt t="20673" x="6546850" y="3754438"/>
          <p14:tracePt t="20687" x="6696075" y="3754438"/>
          <p14:tracePt t="20688" x="6821488" y="3754438"/>
          <p14:tracePt t="20704" x="7021513" y="3741738"/>
          <p14:tracePt t="20722" x="7297738" y="3741738"/>
          <p14:tracePt t="20722" x="7435850" y="3741738"/>
          <p14:tracePt t="20738" x="7535863" y="3741738"/>
          <p14:tracePt t="20738" x="7597775" y="3741738"/>
          <p14:tracePt t="20754" x="7773988" y="3741738"/>
          <p14:tracePt t="20771" x="7948613" y="3754438"/>
          <p14:tracePt t="20773" x="7986713" y="3754438"/>
          <p14:tracePt t="20788" x="8035925" y="3754438"/>
          <p14:tracePt t="20789" x="8086725" y="3754438"/>
          <p14:tracePt t="20804" x="8135938" y="3754438"/>
          <p14:tracePt t="20822" x="8186738" y="3754438"/>
          <p14:tracePt t="20823" x="8223250" y="3754438"/>
          <p14:tracePt t="20839" x="8348663" y="3754438"/>
          <p14:tracePt t="20854" x="8448675" y="3741738"/>
          <p14:tracePt t="20872" x="8512175" y="3729038"/>
          <p14:tracePt t="20873" x="8548688" y="3729038"/>
          <p14:tracePt t="20888" x="8561388" y="3729038"/>
          <p14:tracePt t="20890" x="8599488" y="3729038"/>
          <p14:tracePt t="20908" x="8612188" y="3729038"/>
          <p14:tracePt t="20973" x="8624888" y="3729038"/>
          <p14:tracePt t="22431" x="8612188" y="3741738"/>
          <p14:tracePt t="22439" x="8612188" y="3754438"/>
          <p14:tracePt t="22454" x="8599488" y="3754438"/>
          <p14:tracePt t="22471" x="8586788" y="3754438"/>
          <p14:tracePt t="22488" x="8548688" y="3779838"/>
          <p14:tracePt t="22489" x="8537575" y="3779838"/>
          <p14:tracePt t="22504" x="8524875" y="3803650"/>
          <p14:tracePt t="22522" x="8324850" y="3854450"/>
          <p14:tracePt t="22523" x="8199438" y="3879850"/>
          <p14:tracePt t="22538" x="8135938" y="3892550"/>
          <p14:tracePt t="22539" x="7999413" y="3929063"/>
          <p14:tracePt t="22554" x="7785100" y="3954463"/>
          <p14:tracePt t="22571" x="7535863" y="3979863"/>
          <p14:tracePt t="22589" x="7285038" y="3992563"/>
          <p14:tracePt t="22590" x="7172325" y="4017963"/>
          <p14:tracePt t="22604" x="6921500" y="4017963"/>
          <p14:tracePt t="22621" x="6572250" y="4017963"/>
          <p14:tracePt t="22638" x="6308725" y="4017963"/>
          <p14:tracePt t="22639" x="6134100" y="4017963"/>
          <p14:tracePt t="22654" x="5783263" y="4005263"/>
          <p14:tracePt t="22672" x="5532438" y="4005263"/>
          <p14:tracePt t="22689" x="5132388" y="3979863"/>
          <p14:tracePt t="22690" x="4981575" y="3979863"/>
          <p14:tracePt t="22704" x="4732338" y="3967163"/>
          <p14:tracePt t="22721" x="4256088" y="3967163"/>
          <p14:tracePt t="22739" x="3592513" y="3879850"/>
          <p14:tracePt t="22754" x="3128963" y="3779838"/>
          <p14:tracePt t="22771" x="2365375" y="3378200"/>
          <p14:tracePt t="22789" x="1801813" y="3016250"/>
          <p14:tracePt t="22804" x="1227138" y="2503488"/>
          <p14:tracePt t="22823" x="1063625" y="2278063"/>
          <p14:tracePt t="22825" x="1014413" y="2201863"/>
          <p14:tracePt t="22838" x="914400" y="2027238"/>
          <p14:tracePt t="22854" x="850900" y="1889125"/>
          <p14:tracePt t="22871" x="838200" y="1801813"/>
          <p14:tracePt t="22889" x="838200" y="1739900"/>
          <p14:tracePt t="23310" x="788988" y="1701800"/>
          <p14:tracePt t="23317" x="712788" y="1663700"/>
          <p14:tracePt t="23324" x="650875" y="1601788"/>
          <p14:tracePt t="23337" x="588963" y="1552575"/>
          <p14:tracePt t="23354" x="300038" y="1327150"/>
          <p14:tracePt t="23371" x="125413" y="12017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A14B-420D-ED92-A386-C6998075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992"/>
            <a:ext cx="10515600" cy="1325563"/>
          </a:xfrm>
        </p:spPr>
        <p:txBody>
          <a:bodyPr/>
          <a:lstStyle/>
          <a:p>
            <a:r>
              <a:rPr lang="en-US" b="1" dirty="0"/>
              <a:t>Symptoms: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0E9F9-4F34-FE26-4704-1A6D9523E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2" y="1328085"/>
            <a:ext cx="10515600" cy="500548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000" b="1" dirty="0"/>
              <a:t>I-</a:t>
            </a:r>
            <a:r>
              <a:rPr lang="en-US" sz="4000" dirty="0"/>
              <a:t> </a:t>
            </a:r>
            <a:r>
              <a:rPr lang="en-US" sz="4000" b="1" dirty="0"/>
              <a:t>Respiratory symptoms: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400" b="0" i="0" dirty="0">
                <a:solidFill>
                  <a:srgbClr val="080808"/>
                </a:solidFill>
                <a:effectLst/>
              </a:rPr>
              <a:t>The thick and sticky mucus associated with CF clogs the airways in the lungs. </a:t>
            </a:r>
            <a:r>
              <a:rPr lang="en-US" sz="240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400" dirty="0">
                <a:solidFill>
                  <a:srgbClr val="080808"/>
                </a:solidFill>
              </a:rPr>
              <a:t>Excess mucus in the lungs can lead to the following signs and symptoms such as:</a:t>
            </a:r>
          </a:p>
          <a:p>
            <a:pPr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b="0" i="0" dirty="0">
                <a:solidFill>
                  <a:srgbClr val="080808"/>
                </a:solidFill>
                <a:effectLst/>
              </a:rPr>
              <a:t>A persistent cough that produces thick mucus (sputum)</a:t>
            </a:r>
          </a:p>
          <a:p>
            <a:pPr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b="0" i="0" dirty="0">
                <a:solidFill>
                  <a:srgbClr val="080808"/>
                </a:solidFill>
                <a:effectLst/>
              </a:rPr>
              <a:t>Wheezing</a:t>
            </a:r>
          </a:p>
          <a:p>
            <a:pPr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b="0" i="0" dirty="0">
                <a:solidFill>
                  <a:srgbClr val="080808"/>
                </a:solidFill>
                <a:effectLst/>
              </a:rPr>
              <a:t>Exercise intolerance</a:t>
            </a:r>
          </a:p>
          <a:p>
            <a:pPr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b="0" i="0" dirty="0">
                <a:solidFill>
                  <a:srgbClr val="080808"/>
                </a:solidFill>
                <a:effectLst/>
              </a:rPr>
              <a:t>Repeated lung infections </a:t>
            </a:r>
          </a:p>
          <a:p>
            <a:pPr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b="0" i="0" dirty="0">
                <a:solidFill>
                  <a:srgbClr val="080808"/>
                </a:solidFill>
                <a:effectLst/>
              </a:rPr>
              <a:t>Inflamed nasal passages or a stuffy nose</a:t>
            </a:r>
          </a:p>
          <a:p>
            <a:pPr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b="0" i="0" dirty="0">
                <a:solidFill>
                  <a:srgbClr val="080808"/>
                </a:solidFill>
                <a:effectLst/>
              </a:rPr>
              <a:t>Recurrent sinusitis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84E955-E7EC-2222-4157-1AA3A542D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3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38"/>
    </mc:Choice>
    <mc:Fallback>
      <p:transition spd="slow" advTm="5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1" x="10064750" y="4467225"/>
          <p14:tracePt t="750" x="10064750" y="4443413"/>
          <p14:tracePt t="764" x="10101263" y="4405313"/>
          <p14:tracePt t="782" x="10164763" y="4354513"/>
          <p14:tracePt t="798" x="10201275" y="4305300"/>
          <p14:tracePt t="799" x="10252075" y="4267200"/>
          <p14:tracePt t="814" x="10313988" y="4205288"/>
          <p14:tracePt t="831" x="10352088" y="4167188"/>
          <p14:tracePt t="848" x="10390188" y="4129088"/>
          <p14:tracePt t="849" x="10426700" y="4117975"/>
          <p14:tracePt t="864" x="10439400" y="4105275"/>
          <p14:tracePt t="884" x="10452100" y="4105275"/>
          <p14:tracePt t="898" x="10452100" y="4092575"/>
          <p14:tracePt t="949" x="10464800" y="4092575"/>
          <p14:tracePt t="969" x="10464800" y="4079875"/>
          <p14:tracePt t="984" x="10477500" y="4079875"/>
          <p14:tracePt t="1005" x="10477500" y="4067175"/>
          <p14:tracePt t="15271" x="10364788" y="4105275"/>
          <p14:tracePt t="15278" x="10226675" y="4129088"/>
          <p14:tracePt t="15286" x="10164763" y="4154488"/>
          <p14:tracePt t="15298" x="10039350" y="4192588"/>
          <p14:tracePt t="15299" x="9952038" y="4205288"/>
          <p14:tracePt t="15314" x="9688513" y="4230688"/>
          <p14:tracePt t="15330" x="9501188" y="4241800"/>
          <p14:tracePt t="15347" x="9337675" y="4254500"/>
          <p14:tracePt t="15349" x="9312275" y="4254500"/>
          <p14:tracePt t="15364" x="9263063" y="4254500"/>
          <p14:tracePt t="15364" x="9212263" y="4254500"/>
          <p14:tracePt t="15381" x="9088438" y="4267200"/>
          <p14:tracePt t="15398" x="8937625" y="4318000"/>
          <p14:tracePt t="15399" x="8863013" y="4341813"/>
          <p14:tracePt t="15414" x="8774113" y="4367213"/>
          <p14:tracePt t="15415" x="8712200" y="4405313"/>
          <p14:tracePt t="15431" x="8499475" y="4567238"/>
          <p14:tracePt t="15448" x="8212138" y="4779963"/>
          <p14:tracePt t="15449" x="8061325" y="4879975"/>
          <p14:tracePt t="15464" x="7961313" y="4930775"/>
          <p14:tracePt t="15464" x="7835900" y="5018088"/>
          <p14:tracePt t="15480" x="7448550" y="5243513"/>
          <p14:tracePt t="15498" x="7110413" y="5507038"/>
          <p14:tracePt t="15500" x="7021513" y="5556250"/>
          <p14:tracePt t="15514" x="6759575" y="5694363"/>
          <p14:tracePt t="15515" x="6608763" y="5743575"/>
          <p14:tracePt t="15531" x="6321425" y="5832475"/>
          <p14:tracePt t="15548" x="6008688" y="5919788"/>
          <p14:tracePt t="15549" x="5870575" y="5945188"/>
          <p14:tracePt t="15564" x="5719763" y="5994400"/>
          <p14:tracePt t="15565" x="5632450" y="6019800"/>
          <p14:tracePt t="15580" x="5495925" y="6081713"/>
          <p14:tracePt t="15597" x="5357813" y="6132513"/>
          <p14:tracePt t="15599" x="5307013" y="6157913"/>
          <p14:tracePt t="15614" x="5270500" y="6181725"/>
          <p14:tracePt t="15615" x="5232400" y="6207125"/>
          <p14:tracePt t="15631" x="5181600" y="6232525"/>
          <p14:tracePt t="15648" x="5106988" y="6269038"/>
          <p14:tracePt t="15649" x="5081588" y="6294438"/>
          <p14:tracePt t="15664" x="5057775" y="6307138"/>
          <p14:tracePt t="15665" x="5006975" y="6345238"/>
          <p14:tracePt t="15680" x="4956175" y="6407150"/>
          <p14:tracePt t="15698" x="4819650" y="6557963"/>
          <p14:tracePt t="15700" x="4743450" y="6645275"/>
          <p14:tracePt t="15714" x="4668838" y="6719888"/>
          <p14:tracePt t="15715" x="4619625" y="6783388"/>
          <p14:tracePt t="16143" x="3867150" y="6594475"/>
          <p14:tracePt t="16149" x="3968750" y="6457950"/>
          <p14:tracePt t="16164" x="4056063" y="6381750"/>
          <p14:tracePt t="16165" x="4143375" y="6281738"/>
          <p14:tracePt t="16180" x="4456113" y="5843588"/>
          <p14:tracePt t="16197" x="4594225" y="5643563"/>
          <p14:tracePt t="16214" x="4843463" y="5430838"/>
          <p14:tracePt t="16216" x="4932363" y="5381625"/>
          <p14:tracePt t="16231" x="5157788" y="5256213"/>
          <p14:tracePt t="16247" x="5507038" y="5092700"/>
          <p14:tracePt t="16265" x="5745163" y="4992688"/>
          <p14:tracePt t="16266" x="5845175" y="4968875"/>
          <p14:tracePt t="16280" x="6096000" y="4905375"/>
          <p14:tracePt t="16298" x="6359525" y="4843463"/>
          <p14:tracePt t="16299" x="6446838" y="4818063"/>
          <p14:tracePt t="16314" x="6508750" y="4805363"/>
          <p14:tracePt t="16330" x="6734175" y="4743450"/>
          <p14:tracePt t="16348" x="6921500" y="4705350"/>
          <p14:tracePt t="16364" x="7072313" y="4679950"/>
          <p14:tracePt t="16365" x="7123113" y="4679950"/>
          <p14:tracePt t="16381" x="7246938" y="4656138"/>
          <p14:tracePt t="16397" x="7485063" y="4605338"/>
          <p14:tracePt t="16399" x="7572375" y="4592638"/>
          <p14:tracePt t="16414" x="7635875" y="4579938"/>
          <p14:tracePt t="16415" x="7723188" y="4554538"/>
          <p14:tracePt t="16432" x="7810500" y="4530725"/>
          <p14:tracePt t="16448" x="7886700" y="4505325"/>
          <p14:tracePt t="16450" x="7897813" y="4505325"/>
          <p14:tracePt t="16464" x="7910513" y="4505325"/>
          <p14:tracePt t="16465" x="7923213" y="4505325"/>
          <p14:tracePt t="16481" x="7935913" y="4505325"/>
          <p14:tracePt t="16498" x="7961313" y="4492625"/>
          <p14:tracePt t="16514" x="7986713" y="4479925"/>
          <p14:tracePt t="16515" x="7986713" y="4467225"/>
          <p14:tracePt t="16531" x="8010525" y="4430713"/>
          <p14:tracePt t="16548" x="8035925" y="4405313"/>
          <p14:tracePt t="16549" x="8061325" y="4379913"/>
          <p14:tracePt t="16564" x="8061325" y="4367213"/>
          <p14:tracePt t="16566" x="8074025" y="4341813"/>
          <p14:tracePt t="16582" x="8086725" y="4305300"/>
          <p14:tracePt t="16597" x="8110538" y="4267200"/>
          <p14:tracePt t="16615" x="8135938" y="4230688"/>
          <p14:tracePt t="16616" x="8148638" y="4217988"/>
          <p14:tracePt t="16630" x="8161338" y="4192588"/>
          <p14:tracePt t="16647" x="8161338" y="4167188"/>
          <p14:tracePt t="16671" x="8161338" y="4154488"/>
          <p14:tracePt t="16729" x="8174038" y="4154488"/>
          <p14:tracePt t="18344" x="8174038" y="4105275"/>
          <p14:tracePt t="18353" x="8174038" y="4029075"/>
          <p14:tracePt t="18364" x="8174038" y="3967163"/>
          <p14:tracePt t="18365" x="8174038" y="3905250"/>
          <p14:tracePt t="18380" x="8174038" y="3767138"/>
          <p14:tracePt t="18397" x="8174038" y="3629025"/>
          <p14:tracePt t="18414" x="8174038" y="3467100"/>
          <p14:tracePt t="18416" x="8174038" y="3416300"/>
          <p14:tracePt t="18431" x="8148638" y="3228975"/>
          <p14:tracePt t="18447" x="8123238" y="3078163"/>
          <p14:tracePt t="18465" x="8061325" y="2903538"/>
          <p14:tracePt t="18481" x="8061325" y="2852738"/>
          <p14:tracePt t="18482" x="8048625" y="2778125"/>
          <p14:tracePt t="18498" x="8010525" y="2640013"/>
          <p14:tracePt t="18515" x="7948613" y="2452688"/>
          <p14:tracePt t="18531" x="7948613" y="2414588"/>
          <p14:tracePt t="18532" x="7935913" y="2403475"/>
          <p14:tracePt t="18548" x="7910513" y="2352675"/>
          <p14:tracePt t="18564" x="7897813" y="2314575"/>
          <p14:tracePt t="18565" x="7886700" y="2290763"/>
          <p14:tracePt t="18581" x="7886700" y="2265363"/>
          <p14:tracePt t="18582" x="7861300" y="2239963"/>
          <p14:tracePt t="18597" x="7835900" y="2190750"/>
          <p14:tracePt t="18614" x="7785100" y="2139950"/>
          <p14:tracePt t="18615" x="7748588" y="2101850"/>
          <p14:tracePt t="18630" x="7723188" y="2089150"/>
          <p14:tracePt t="18631" x="7710488" y="2065338"/>
          <p14:tracePt t="18647" x="7661275" y="2027238"/>
          <p14:tracePt t="18664" x="7623175" y="2001838"/>
          <p14:tracePt t="18665" x="7610475" y="1989138"/>
          <p14:tracePt t="18681" x="7610475" y="1978025"/>
          <p14:tracePt t="18682" x="7572375" y="1952625"/>
          <p14:tracePt t="18698" x="7561263" y="1939925"/>
          <p14:tracePt t="18715" x="7548563" y="1927225"/>
          <p14:tracePt t="18716" x="7523163" y="1927225"/>
          <p14:tracePt t="18731" x="7497763" y="1914525"/>
          <p14:tracePt t="18747" x="7448550" y="1914525"/>
          <p14:tracePt t="18764" x="7372350" y="1901825"/>
          <p14:tracePt t="18766" x="7335838" y="1901825"/>
          <p14:tracePt t="18780" x="7285038" y="1901825"/>
          <p14:tracePt t="18798" x="7197725" y="1914525"/>
          <p14:tracePt t="18814" x="7134225" y="1939925"/>
          <p14:tracePt t="18816" x="7097713" y="1939925"/>
          <p14:tracePt t="18830" x="7085013" y="1939925"/>
          <p14:tracePt t="18831" x="7059613" y="1939925"/>
          <p14:tracePt t="18847" x="7010400" y="1952625"/>
          <p14:tracePt t="18864" x="6972300" y="1952625"/>
          <p14:tracePt t="18866" x="6959600" y="1965325"/>
          <p14:tracePt t="18880" x="6934200" y="1965325"/>
          <p14:tracePt t="18882" x="6921500" y="1965325"/>
          <p14:tracePt t="18898" x="6897688" y="1978025"/>
          <p14:tracePt t="18902" x="6884988" y="1978025"/>
          <p14:tracePt t="18914" x="6859588" y="1989138"/>
          <p14:tracePt t="18915" x="6834188" y="1989138"/>
          <p14:tracePt t="18930" x="6808788" y="2001838"/>
          <p14:tracePt t="18932" x="6797675" y="2001838"/>
          <p14:tracePt t="18947" x="6746875" y="2027238"/>
          <p14:tracePt t="18964" x="6721475" y="2039938"/>
          <p14:tracePt t="18966" x="6708775" y="2039938"/>
          <p14:tracePt t="18980" x="6684963" y="2052638"/>
          <p14:tracePt t="18982" x="6672263" y="2065338"/>
          <p14:tracePt t="18997" x="6659563" y="2078038"/>
          <p14:tracePt t="19015" x="6634163" y="2078038"/>
          <p14:tracePt t="19016" x="6608763" y="2089150"/>
          <p14:tracePt t="19030" x="6596063" y="2101850"/>
          <p14:tracePt t="19047" x="6559550" y="2114550"/>
          <p14:tracePt t="19064" x="6521450" y="2139950"/>
          <p14:tracePt t="19066" x="6521450" y="2152650"/>
          <p14:tracePt t="19081" x="6483350" y="2165350"/>
          <p14:tracePt t="19098" x="6446838" y="2190750"/>
          <p14:tracePt t="19114" x="6421438" y="2201863"/>
          <p14:tracePt t="19116" x="6408738" y="2201863"/>
          <p14:tracePt t="19130" x="6396038" y="2227263"/>
          <p14:tracePt t="19131" x="6370638" y="2252663"/>
          <p14:tracePt t="19147" x="6346825" y="2290763"/>
          <p14:tracePt t="19164" x="6334125" y="2314575"/>
          <p14:tracePt t="19165" x="6321425" y="2327275"/>
          <p14:tracePt t="19180" x="6321425" y="2339975"/>
          <p14:tracePt t="19181" x="6321425" y="2352675"/>
          <p14:tracePt t="19197" x="6321425" y="2365375"/>
          <p14:tracePt t="19215" x="6321425" y="2390775"/>
          <p14:tracePt t="19230" x="6321425" y="2403475"/>
          <p14:tracePt t="19247" x="6321425" y="2427288"/>
          <p14:tracePt t="19265" x="6383338" y="2452688"/>
          <p14:tracePt t="19281" x="6408738" y="2465388"/>
          <p14:tracePt t="19282" x="6434138" y="2465388"/>
          <p14:tracePt t="19298" x="6496050" y="2465388"/>
          <p14:tracePt t="19314" x="6534150" y="2465388"/>
          <p14:tracePt t="19316" x="6559550" y="2465388"/>
          <p14:tracePt t="19331" x="6608763" y="2465388"/>
          <p14:tracePt t="19348" x="6672263" y="2465388"/>
          <p14:tracePt t="19364" x="6708775" y="2465388"/>
          <p14:tracePt t="19366" x="6746875" y="2465388"/>
          <p14:tracePt t="19381" x="6784975" y="2452688"/>
          <p14:tracePt t="19382" x="6808788" y="2452688"/>
          <p14:tracePt t="19397" x="6884988" y="2439988"/>
          <p14:tracePt t="19415" x="6985000" y="2427288"/>
          <p14:tracePt t="19431" x="7010400" y="2414588"/>
          <p14:tracePt t="19431" x="7046913" y="2403475"/>
          <p14:tracePt t="19447" x="7072313" y="2403475"/>
          <p14:tracePt t="19465" x="7134225" y="2365375"/>
          <p14:tracePt t="19480" x="7146925" y="2365375"/>
          <p14:tracePt t="19481" x="7172325" y="2352675"/>
          <p14:tracePt t="19497" x="7210425" y="2339975"/>
          <p14:tracePt t="19514" x="7246938" y="2339975"/>
          <p14:tracePt t="19516" x="7259638" y="2339975"/>
          <p14:tracePt t="19531" x="7285038" y="2327275"/>
          <p14:tracePt t="19532" x="7310438" y="2314575"/>
          <p14:tracePt t="19547" x="7335838" y="2314575"/>
          <p14:tracePt t="19566" x="7410450" y="2314575"/>
          <p14:tracePt t="19581" x="7423150" y="2314575"/>
          <p14:tracePt t="19582" x="7448550" y="2314575"/>
          <p14:tracePt t="19597" x="7472363" y="2314575"/>
          <p14:tracePt t="19615" x="7497763" y="2314575"/>
          <p14:tracePt t="19616" x="7510463" y="2314575"/>
          <p14:tracePt t="19631" x="7535863" y="2314575"/>
          <p14:tracePt t="19632" x="7548563" y="2314575"/>
          <p14:tracePt t="19647" x="7572375" y="2314575"/>
          <p14:tracePt t="19664" x="7623175" y="2327275"/>
          <p14:tracePt t="19666" x="7635875" y="2327275"/>
          <p14:tracePt t="19681" x="7661275" y="2339975"/>
          <p14:tracePt t="19682" x="7697788" y="2339975"/>
          <p14:tracePt t="19697" x="7748588" y="2352675"/>
          <p14:tracePt t="19714" x="7810500" y="2378075"/>
          <p14:tracePt t="19715" x="7835900" y="2390775"/>
          <p14:tracePt t="19731" x="7861300" y="2390775"/>
          <p14:tracePt t="19732" x="7910513" y="2403475"/>
          <p14:tracePt t="19747" x="7961313" y="2403475"/>
          <p14:tracePt t="19764" x="8074025" y="2403475"/>
          <p14:tracePt t="19766" x="8161338" y="2390775"/>
          <p14:tracePt t="19781" x="8212138" y="2365375"/>
          <p14:tracePt t="19782" x="8261350" y="2365375"/>
          <p14:tracePt t="19797" x="8374063" y="2339975"/>
          <p14:tracePt t="19814" x="8448675" y="2327275"/>
          <p14:tracePt t="19831" x="8512175" y="2327275"/>
          <p14:tracePt t="19832" x="8524875" y="2327275"/>
          <p14:tracePt t="19848" x="8561388" y="2314575"/>
          <p14:tracePt t="19864" x="8612188" y="2314575"/>
          <p14:tracePt t="19881" x="8624888" y="2314575"/>
          <p14:tracePt t="19897" x="8650288" y="2314575"/>
          <p14:tracePt t="19914" x="8674100" y="2314575"/>
          <p14:tracePt t="19931" x="8699500" y="2327275"/>
          <p14:tracePt t="19932" x="8712200" y="2327275"/>
          <p14:tracePt t="19947" x="8763000" y="2365375"/>
          <p14:tracePt t="19964" x="8812213" y="2403475"/>
          <p14:tracePt t="19966" x="8824913" y="2427288"/>
          <p14:tracePt t="19981" x="8863013" y="2452688"/>
          <p14:tracePt t="19982" x="8886825" y="2478088"/>
          <p14:tracePt t="19997" x="8912225" y="2478088"/>
          <p14:tracePt t="20015" x="8950325" y="2478088"/>
          <p14:tracePt t="20031" x="8963025" y="2478088"/>
          <p14:tracePt t="20032" x="8975725" y="2478088"/>
          <p14:tracePt t="20047" x="9012238" y="2478088"/>
          <p14:tracePt t="20064" x="9024938" y="2478088"/>
          <p14:tracePt t="20081" x="9050338" y="2478088"/>
          <p14:tracePt t="20081" x="9075738" y="2478088"/>
          <p14:tracePt t="20097" x="9124950" y="2452688"/>
          <p14:tracePt t="20114" x="9175750" y="2427288"/>
          <p14:tracePt t="20131" x="9224963" y="2403475"/>
          <p14:tracePt t="20132" x="9237663" y="2378075"/>
          <p14:tracePt t="20147" x="9288463" y="2327275"/>
          <p14:tracePt t="20164" x="9324975" y="2303463"/>
          <p14:tracePt t="20180" x="9350375" y="2265363"/>
          <p14:tracePt t="20197" x="9401175" y="2178050"/>
          <p14:tracePt t="20214" x="9413875" y="2139950"/>
          <p14:tracePt t="20231" x="9413875" y="2039938"/>
          <p14:tracePt t="20232" x="9413875" y="1978025"/>
          <p14:tracePt t="20247" x="9388475" y="1901825"/>
          <p14:tracePt t="20264" x="9337675" y="1814513"/>
          <p14:tracePt t="20281" x="9301163" y="1752600"/>
          <p14:tracePt t="20282" x="9301163" y="1739900"/>
          <p14:tracePt t="20297" x="9263063" y="1714500"/>
          <p14:tracePt t="20315" x="9224963" y="1676400"/>
          <p14:tracePt t="20330" x="9175750" y="1663700"/>
          <p14:tracePt t="20347" x="9137650" y="1639888"/>
          <p14:tracePt t="20363" x="9088438" y="1627188"/>
          <p14:tracePt t="20382" x="9024938" y="1601788"/>
          <p14:tracePt t="20383" x="8963025" y="1589088"/>
          <p14:tracePt t="20397" x="8899525" y="1563688"/>
          <p14:tracePt t="20414" x="8824913" y="1552575"/>
          <p14:tracePt t="20430" x="8712200" y="1514475"/>
          <p14:tracePt t="20447" x="8661400" y="1501775"/>
          <p14:tracePt t="20464" x="8624888" y="1501775"/>
          <p14:tracePt t="20466" x="8599488" y="1501775"/>
          <p14:tracePt t="20481" x="8586788" y="1501775"/>
          <p14:tracePt t="20481" x="8561388" y="1501775"/>
          <p14:tracePt t="20497" x="8537575" y="1501775"/>
          <p14:tracePt t="20514" x="8461375" y="1539875"/>
          <p14:tracePt t="20531" x="8386763" y="1589088"/>
          <p14:tracePt t="20532" x="8335963" y="1627188"/>
          <p14:tracePt t="20547" x="8223250" y="1752600"/>
          <p14:tracePt t="20565" x="8148638" y="1889125"/>
          <p14:tracePt t="20566" x="8110538" y="1952625"/>
          <p14:tracePt t="20581" x="8099425" y="1989138"/>
          <p14:tracePt t="20581" x="8086725" y="2014538"/>
          <p14:tracePt t="20597" x="8061325" y="2078038"/>
          <p14:tracePt t="20613" x="8061325" y="2127250"/>
          <p14:tracePt t="20631" x="8061325" y="2178050"/>
          <p14:tracePt t="20632" x="8061325" y="2190750"/>
          <p14:tracePt t="20647" x="8061325" y="2201863"/>
          <p14:tracePt t="20663" x="8061325" y="2227263"/>
          <p14:tracePt t="20681" x="8061325" y="2239963"/>
          <p14:tracePt t="20681" x="8061325" y="2252663"/>
          <p14:tracePt t="20697" x="8074025" y="2252663"/>
          <p14:tracePt t="20760" x="8074025" y="2265363"/>
          <p14:tracePt t="20766" x="8086725" y="2265363"/>
          <p14:tracePt t="21481" x="8110538" y="2278063"/>
          <p14:tracePt t="21488" x="8186738" y="2303463"/>
          <p14:tracePt t="21497" x="8235950" y="2327275"/>
          <p14:tracePt t="21514" x="8348663" y="2378075"/>
          <p14:tracePt t="21530" x="8486775" y="2427288"/>
          <p14:tracePt t="21531" x="8561388" y="2452688"/>
          <p14:tracePt t="21547" x="8686800" y="2503488"/>
          <p14:tracePt t="21564" x="8799513" y="2565400"/>
          <p14:tracePt t="21580" x="8874125" y="2590800"/>
          <p14:tracePt t="21581" x="8912225" y="2603500"/>
          <p14:tracePt t="21597" x="8963025" y="2616200"/>
          <p14:tracePt t="21614" x="8999538" y="2616200"/>
          <p14:tracePt t="21631" x="9037638" y="2616200"/>
          <p14:tracePt t="21647" x="9075738" y="2616200"/>
          <p14:tracePt t="21664" x="9112250" y="2616200"/>
          <p14:tracePt t="21681" x="9175750" y="2603500"/>
          <p14:tracePt t="21697" x="9237663" y="2590800"/>
          <p14:tracePt t="21714" x="9250363" y="2590800"/>
          <p14:tracePt t="21731" x="9263063" y="2590800"/>
          <p14:tracePt t="22097" x="9324975" y="2590800"/>
          <p14:tracePt t="22103" x="9424988" y="2603500"/>
          <p14:tracePt t="22114" x="9513888" y="2603500"/>
          <p14:tracePt t="22130" x="9650413" y="2627313"/>
          <p14:tracePt t="22132" x="9739313" y="2627313"/>
          <p14:tracePt t="22147" x="9888538" y="2640013"/>
          <p14:tracePt t="22163" x="10039350" y="2652713"/>
          <p14:tracePt t="22181" x="10139363" y="2652713"/>
          <p14:tracePt t="22182" x="10188575" y="2652713"/>
          <p14:tracePt t="22197" x="10239375" y="2652713"/>
          <p14:tracePt t="22214" x="10301288" y="2640013"/>
          <p14:tracePt t="22230" x="10313988" y="2640013"/>
          <p14:tracePt t="22232" x="10326688" y="2640013"/>
          <p14:tracePt t="22247" x="10339388" y="2640013"/>
          <p14:tracePt t="22282" x="10352088" y="2640013"/>
          <p14:tracePt t="22346" x="10352088" y="2652713"/>
          <p14:tracePt t="22353" x="10313988" y="2665413"/>
          <p14:tracePt t="22364" x="10252075" y="2728913"/>
          <p14:tracePt t="22380" x="10052050" y="2852738"/>
          <p14:tracePt t="22382" x="9963150" y="2890838"/>
          <p14:tracePt t="22397" x="9839325" y="2965450"/>
          <p14:tracePt t="22398" x="9763125" y="3003550"/>
          <p14:tracePt t="22414" x="9550400" y="3103563"/>
          <p14:tracePt t="22431" x="9288463" y="3241675"/>
          <p14:tracePt t="22432" x="9163050" y="3303588"/>
          <p14:tracePt t="22447" x="8986838" y="3416300"/>
          <p14:tracePt t="22464" x="8637588" y="3567113"/>
          <p14:tracePt t="22482" x="8261350" y="3729038"/>
          <p14:tracePt t="22497" x="7874000" y="3892550"/>
          <p14:tracePt t="22513" x="7535863" y="4029075"/>
          <p14:tracePt t="22531" x="7223125" y="4154488"/>
          <p14:tracePt t="22532" x="7034213" y="4230688"/>
          <p14:tracePt t="22547" x="6596063" y="4330700"/>
          <p14:tracePt t="22563" x="6134100" y="4430713"/>
          <p14:tracePt t="22580" x="5808663" y="4443413"/>
          <p14:tracePt t="22582" x="5657850" y="4443413"/>
          <p14:tracePt t="22597" x="5270500" y="4443413"/>
          <p14:tracePt t="22614" x="4945063" y="4443413"/>
          <p14:tracePt t="22631" x="4619625" y="4418013"/>
          <p14:tracePt t="22632" x="4443413" y="4392613"/>
          <p14:tracePt t="22647" x="4318000" y="4379913"/>
          <p14:tracePt t="22648" x="4243388" y="4367213"/>
          <p14:tracePt t="22664" x="4005263" y="4305300"/>
          <p14:tracePt t="22681" x="3792538" y="4254500"/>
          <p14:tracePt t="22682" x="3730625" y="4241800"/>
          <p14:tracePt t="22697" x="3643313" y="4230688"/>
          <p14:tracePt t="22698" x="3617913" y="4230688"/>
          <p14:tracePt t="22714" x="3505200" y="4217988"/>
          <p14:tracePt t="22732" x="3405188" y="4192588"/>
          <p14:tracePt t="22733" x="3328988" y="4167188"/>
          <p14:tracePt t="22747" x="3267075" y="4141788"/>
          <p14:tracePt t="22749" x="3205163" y="4129088"/>
          <p14:tracePt t="22764" x="3079750" y="4092575"/>
          <p14:tracePt t="22781" x="2992438" y="4041775"/>
          <p14:tracePt t="22797" x="2941638" y="4005263"/>
          <p14:tracePt t="22799" x="2890838" y="4005263"/>
          <p14:tracePt t="22814" x="2803525" y="3979863"/>
          <p14:tracePt t="22831" x="2754313" y="3954463"/>
          <p14:tracePt t="22832" x="2716213" y="3941763"/>
          <p14:tracePt t="22847" x="2678113" y="3929063"/>
          <p14:tracePt t="22848" x="2654300" y="3916363"/>
          <p14:tracePt t="22863" x="2590800" y="3916363"/>
          <p14:tracePt t="22881" x="2554288" y="3892550"/>
          <p14:tracePt t="22882" x="2528888" y="3892550"/>
          <p14:tracePt t="22897" x="2516188" y="3892550"/>
          <p14:tracePt t="22898" x="2503488" y="3867150"/>
          <p14:tracePt t="22914" x="2465388" y="3854450"/>
          <p14:tracePt t="22930" x="2428875" y="3816350"/>
          <p14:tracePt t="22947" x="2390775" y="3767138"/>
          <p14:tracePt t="22948" x="2352675" y="3754438"/>
          <p14:tracePt t="22964" x="2303463" y="3667125"/>
          <p14:tracePt t="22980" x="2278063" y="3629025"/>
          <p14:tracePt t="22982" x="2252663" y="3616325"/>
          <p14:tracePt t="22997" x="2228850" y="3567113"/>
          <p14:tracePt t="22998" x="2228850" y="3554413"/>
          <p14:tracePt t="23014" x="2203450" y="3529013"/>
          <p14:tracePt t="23031" x="2178050" y="3479800"/>
          <p14:tracePt t="23048" x="2152650" y="3454400"/>
          <p14:tracePt t="23049" x="2139950" y="3441700"/>
          <p14:tracePt t="23064" x="2127250" y="3354388"/>
          <p14:tracePt t="23081" x="2116138" y="3278188"/>
          <p14:tracePt t="23082" x="2116138" y="3241675"/>
          <p14:tracePt t="23098" x="2116138" y="3228975"/>
          <p14:tracePt t="23099" x="2116138" y="3203575"/>
          <p14:tracePt t="23113" x="2116138" y="3128963"/>
          <p14:tracePt t="23131" x="2116138" y="3103563"/>
          <p14:tracePt t="23132" x="2127250" y="3078163"/>
          <p14:tracePt t="23147" x="2127250" y="3065463"/>
          <p14:tracePt t="23149" x="2127250" y="3041650"/>
          <p14:tracePt t="23163" x="2127250" y="3028950"/>
          <p14:tracePt t="23181" x="2127250" y="3016250"/>
          <p14:tracePt t="23182" x="2127250" y="3003550"/>
          <p14:tracePt t="23197" x="2139950" y="2990850"/>
          <p14:tracePt t="23225" x="2152650" y="2990850"/>
          <p14:tracePt t="23248" x="2152650" y="2978150"/>
          <p14:tracePt t="23282" x="2152650" y="2965450"/>
          <p14:tracePt t="23318" x="2152650" y="2952750"/>
          <p14:tracePt t="23332" x="2165350" y="2952750"/>
          <p14:tracePt t="23347" x="2178050" y="2952750"/>
          <p14:tracePt t="23354" x="2190750" y="2941638"/>
          <p14:tracePt t="23363" x="2203450" y="2941638"/>
          <p14:tracePt t="23381" x="2216150" y="2928938"/>
          <p14:tracePt t="23397" x="2228850" y="2928938"/>
          <p14:tracePt t="23399" x="2239963" y="2916238"/>
          <p14:tracePt t="23413" x="2252663" y="2916238"/>
          <p14:tracePt t="23432" x="2278063" y="2916238"/>
          <p14:tracePt t="23448" x="2290763" y="2916238"/>
          <p14:tracePt t="23464" x="2328863" y="2890838"/>
          <p14:tracePt t="23481" x="2390775" y="2878138"/>
          <p14:tracePt t="23483" x="2428875" y="2878138"/>
          <p14:tracePt t="23497" x="2478088" y="2865438"/>
          <p14:tracePt t="23498" x="2541588" y="2865438"/>
          <p14:tracePt t="23513" x="2641600" y="2865438"/>
          <p14:tracePt t="23531" x="2690813" y="2865438"/>
          <p14:tracePt t="23532" x="2728913" y="2852738"/>
          <p14:tracePt t="23547" x="2741613" y="2852738"/>
          <p14:tracePt t="23548" x="2778125" y="2852738"/>
          <p14:tracePt t="23563" x="2816225" y="2840038"/>
          <p14:tracePt t="23581" x="2828925" y="2840038"/>
          <p14:tracePt t="23582" x="2841625" y="2840038"/>
          <p14:tracePt t="23604" x="2854325" y="2840038"/>
          <p14:tracePt t="23669" x="2879725" y="2840038"/>
          <p14:tracePt t="23690" x="2890838" y="2840038"/>
          <p14:tracePt t="23711" x="2903538" y="2840038"/>
          <p14:tracePt t="23740" x="2916238" y="2840038"/>
          <p14:tracePt t="23754" x="2928938" y="2840038"/>
          <p14:tracePt t="23811" x="2941638" y="2840038"/>
          <p14:tracePt t="23854" x="2954338" y="2840038"/>
          <p14:tracePt t="23876" x="2967038" y="2840038"/>
          <p14:tracePt t="23897" x="2979738" y="2840038"/>
          <p14:tracePt t="23912" x="2992438" y="2840038"/>
          <p14:tracePt t="23918" x="3003550" y="2840038"/>
          <p14:tracePt t="23930" x="3028950" y="2840038"/>
          <p14:tracePt t="23947" x="3079750" y="2840038"/>
          <p14:tracePt t="23947" x="3116263" y="2840038"/>
          <p14:tracePt t="23963" x="3154363" y="2840038"/>
          <p14:tracePt t="23980" x="3205163" y="2840038"/>
          <p14:tracePt t="23982" x="3228975" y="2840038"/>
          <p14:tracePt t="23997" x="3254375" y="2852738"/>
          <p14:tracePt t="23998" x="3267075" y="2852738"/>
          <p14:tracePt t="24014" x="3328988" y="2865438"/>
          <p14:tracePt t="24031" x="3392488" y="2878138"/>
          <p14:tracePt t="24032" x="3417888" y="2878138"/>
          <p14:tracePt t="24047" x="3429000" y="2890838"/>
          <p14:tracePt t="24048" x="3479800" y="2890838"/>
          <p14:tracePt t="24064" x="3541713" y="2903538"/>
          <p14:tracePt t="24081" x="3605213" y="2903538"/>
          <p14:tracePt t="24083" x="3630613" y="2903538"/>
          <p14:tracePt t="24097" x="3667125" y="2916238"/>
          <p14:tracePt t="24098" x="3679825" y="2916238"/>
          <p14:tracePt t="24114" x="3743325" y="2916238"/>
          <p14:tracePt t="24130" x="3817938" y="2916238"/>
          <p14:tracePt t="24147" x="3879850" y="2928938"/>
          <p14:tracePt t="24149" x="3905250" y="2928938"/>
          <p14:tracePt t="24164" x="3968750" y="2928938"/>
          <p14:tracePt t="24180" x="4017963" y="2928938"/>
          <p14:tracePt t="24197" x="4056063" y="2928938"/>
          <p14:tracePt t="24198" x="4068763" y="2928938"/>
          <p14:tracePt t="24214" x="4105275" y="2928938"/>
          <p14:tracePt t="24230" x="4143375" y="2928938"/>
          <p14:tracePt t="24247" x="4168775" y="2928938"/>
          <p14:tracePt t="24248" x="4181475" y="2928938"/>
          <p14:tracePt t="24264" x="4230688" y="2928938"/>
          <p14:tracePt t="24280" x="4243388" y="2928938"/>
          <p14:tracePt t="24298" x="4294188" y="2928938"/>
          <p14:tracePt t="24314" x="4305300" y="2928938"/>
          <p14:tracePt t="24330" x="4318000" y="2928938"/>
          <p14:tracePt t="24348" x="4330700" y="2928938"/>
          <p14:tracePt t="24364" x="4343400" y="2928938"/>
          <p14:tracePt t="24380" x="4356100" y="2928938"/>
          <p14:tracePt t="24397" x="4381500" y="2928938"/>
          <p14:tracePt t="24398" x="4394200" y="2928938"/>
          <p14:tracePt t="24414" x="4443413" y="2916238"/>
          <p14:tracePt t="24431" x="4494213" y="2890838"/>
          <p14:tracePt t="24433" x="4530725" y="2890838"/>
          <p14:tracePt t="24448" x="4556125" y="2890838"/>
          <p14:tracePt t="24449" x="4594225" y="2890838"/>
          <p14:tracePt t="24463" x="4668838" y="2890838"/>
          <p14:tracePt t="24480" x="4806950" y="2890838"/>
          <p14:tracePt t="24497" x="4906963" y="2890838"/>
          <p14:tracePt t="24498" x="4981575" y="2890838"/>
          <p14:tracePt t="24514" x="5068888" y="2890838"/>
          <p14:tracePt t="24530" x="5145088" y="2890838"/>
          <p14:tracePt t="24547" x="5207000" y="2878138"/>
          <p14:tracePt t="24548" x="5257800" y="2878138"/>
          <p14:tracePt t="24563" x="5294313" y="2865438"/>
          <p14:tracePt t="24580" x="5370513" y="2852738"/>
          <p14:tracePt t="24597" x="5419725" y="2852738"/>
          <p14:tracePt t="24598" x="5432425" y="2852738"/>
          <p14:tracePt t="24614" x="5470525" y="2840038"/>
          <p14:tracePt t="24631" x="5507038" y="2828925"/>
          <p14:tracePt t="24647" x="5545138" y="2803525"/>
          <p14:tracePt t="24664" x="5570538" y="2803525"/>
          <p14:tracePt t="24681" x="5595938" y="2803525"/>
          <p14:tracePt t="24712" x="5607050" y="2803525"/>
          <p14:tracePt t="24741" x="5607050" y="2790825"/>
          <p14:tracePt t="24755" x="5619750" y="2790825"/>
          <p14:tracePt t="24769" x="5619750" y="2778125"/>
          <p14:tracePt t="24783" x="5645150" y="2765425"/>
          <p14:tracePt t="24797" x="5657850" y="2765425"/>
          <p14:tracePt t="24798" x="5670550" y="2765425"/>
          <p14:tracePt t="24813" x="5695950" y="2740025"/>
          <p14:tracePt t="24830" x="5745163" y="2716213"/>
          <p14:tracePt t="24847" x="5808663" y="2703513"/>
          <p14:tracePt t="24864" x="5857875" y="2678113"/>
          <p14:tracePt t="24880" x="5895975" y="2678113"/>
          <p14:tracePt t="24883" x="5932488" y="2678113"/>
          <p14:tracePt t="24898" x="5970588" y="2678113"/>
          <p14:tracePt t="24913" x="6008688" y="2678113"/>
          <p14:tracePt t="24931" x="6045200" y="2665413"/>
          <p14:tracePt t="24947" x="6070600" y="2665413"/>
          <p14:tracePt t="24964" x="6108700" y="2665413"/>
          <p14:tracePt t="24981" x="6121400" y="2665413"/>
          <p14:tracePt t="24998" x="6134100" y="2665413"/>
          <p14:tracePt t="25014" x="6157913" y="2665413"/>
          <p14:tracePt t="25033" x="6170613" y="2665413"/>
          <p14:tracePt t="25069" x="6183313" y="2665413"/>
          <p14:tracePt t="25119" x="6196013" y="2665413"/>
          <p14:tracePt t="25169" x="6208713" y="2665413"/>
          <p14:tracePt t="25176" x="6234113" y="2665413"/>
          <p14:tracePt t="25183" x="6246813" y="2665413"/>
          <p14:tracePt t="25198" x="6308725" y="2690813"/>
          <p14:tracePt t="25214" x="6370638" y="2690813"/>
          <p14:tracePt t="25231" x="6446838" y="2716213"/>
          <p14:tracePt t="25247" x="6559550" y="2740025"/>
          <p14:tracePt t="25264" x="6634163" y="2740025"/>
          <p14:tracePt t="25282" x="6696075" y="2740025"/>
          <p14:tracePt t="25283" x="6746875" y="2740025"/>
          <p14:tracePt t="25297" x="6808788" y="2740025"/>
          <p14:tracePt t="25314" x="6846888" y="2740025"/>
          <p14:tracePt t="25331" x="6897688" y="2740025"/>
          <p14:tracePt t="25348" x="6910388" y="2740025"/>
          <p14:tracePt t="25364" x="6921500" y="2740025"/>
          <p14:tracePt t="25380" x="6946900" y="2740025"/>
          <p14:tracePt t="25398" x="6959600" y="2740025"/>
          <p14:tracePt t="26241" x="6946900" y="2752725"/>
          <p14:tracePt t="26248" x="6884988" y="2765425"/>
          <p14:tracePt t="26263" x="6834188" y="2790825"/>
          <p14:tracePt t="26264" x="6797675" y="2803525"/>
          <p14:tracePt t="26281" x="6696075" y="2816225"/>
          <p14:tracePt t="26297" x="6584950" y="2852738"/>
          <p14:tracePt t="26298" x="6546850" y="2878138"/>
          <p14:tracePt t="26314" x="6508750" y="2890838"/>
          <p14:tracePt t="26317" x="6434138" y="2916238"/>
          <p14:tracePt t="26329" x="6221413" y="2978150"/>
          <p14:tracePt t="26346" x="6021388" y="3028950"/>
          <p14:tracePt t="26364" x="5632450" y="3154363"/>
          <p14:tracePt t="26381" x="5357813" y="3190875"/>
          <p14:tracePt t="26399" x="5006975" y="3254375"/>
          <p14:tracePt t="26414" x="4906963" y="3278188"/>
          <p14:tracePt t="26416" x="4794250" y="3278188"/>
          <p14:tracePt t="26431" x="4556125" y="3303588"/>
          <p14:tracePt t="26447" x="4394200" y="3341688"/>
          <p14:tracePt t="26449" x="4305300" y="3354388"/>
          <p14:tracePt t="26463" x="4181475" y="3378200"/>
          <p14:tracePt t="26464" x="4056063" y="3390900"/>
          <p14:tracePt t="26480" x="3905250" y="3416300"/>
          <p14:tracePt t="26497" x="3692525" y="3454400"/>
          <p14:tracePt t="26499" x="3643313" y="3467100"/>
          <p14:tracePt t="26513" x="3554413" y="3479800"/>
          <p14:tracePt t="26514" x="3417888" y="3490913"/>
          <p14:tracePt t="26530" x="3267075" y="3516313"/>
          <p14:tracePt t="26547" x="3103563" y="3541713"/>
          <p14:tracePt t="26548" x="3054350" y="3554413"/>
          <p14:tracePt t="26563" x="2979738" y="3554413"/>
          <p14:tracePt t="26564" x="2916238" y="3579813"/>
          <p14:tracePt t="26581" x="2741613" y="3579813"/>
          <p14:tracePt t="26598" x="2616200" y="3590925"/>
          <p14:tracePt t="26599" x="2578100" y="3603625"/>
          <p14:tracePt t="26614" x="2490788" y="3616325"/>
          <p14:tracePt t="26630" x="2428875" y="3629025"/>
          <p14:tracePt t="26648" x="2390775" y="3641725"/>
          <p14:tracePt t="26649" x="2378075" y="3641725"/>
          <p14:tracePt t="26664" x="2328863" y="3654425"/>
          <p14:tracePt t="26681" x="2303463" y="3667125"/>
          <p14:tracePt t="26697" x="2278063" y="3667125"/>
          <p14:tracePt t="26699" x="2265363" y="3679825"/>
          <p14:tracePt t="26714" x="2252663" y="3679825"/>
          <p14:tracePt t="26730" x="2239963" y="3679825"/>
          <p14:tracePt t="26747" x="2228850" y="3679825"/>
          <p14:tracePt t="26749" x="2216150" y="3679825"/>
          <p14:tracePt t="27171" x="2228850" y="3679825"/>
          <p14:tracePt t="27184" x="2239963" y="3679825"/>
          <p14:tracePt t="27191" x="2252663" y="3679825"/>
          <p14:tracePt t="27198" x="2265363" y="3679825"/>
          <p14:tracePt t="27227" x="2278063" y="3679825"/>
          <p14:tracePt t="27306" x="2290763" y="3679825"/>
          <p14:tracePt t="27371" x="2316163" y="3667125"/>
          <p14:tracePt t="27378" x="2339975" y="3641725"/>
          <p14:tracePt t="27385" x="2365375" y="3629025"/>
          <p14:tracePt t="27397" x="2390775" y="3616325"/>
          <p14:tracePt t="27399" x="2428875" y="3603625"/>
          <p14:tracePt t="27413" x="2452688" y="3579813"/>
          <p14:tracePt t="27414" x="2478088" y="3579813"/>
          <p14:tracePt t="27430" x="2528888" y="3541713"/>
          <p14:tracePt t="27447" x="2541588" y="3529013"/>
          <p14:tracePt t="27448" x="2554288" y="3529013"/>
          <p14:tracePt t="27465" x="2565400" y="3529013"/>
          <p14:tracePt t="27521" x="2578100" y="3529013"/>
          <p14:tracePt t="27535" x="2578100" y="3516313"/>
          <p14:tracePt t="27563" x="2603500" y="3516313"/>
          <p14:tracePt t="27578" x="2616200" y="3503613"/>
          <p14:tracePt t="27585" x="2641600" y="3490913"/>
          <p14:tracePt t="27598" x="2667000" y="3490913"/>
          <p14:tracePt t="27614" x="2703513" y="3490913"/>
          <p14:tracePt t="27630" x="2728913" y="3490913"/>
          <p14:tracePt t="27648" x="2778125" y="3490913"/>
          <p14:tracePt t="27649" x="2790825" y="3490913"/>
          <p14:tracePt t="27663" x="2803525" y="3490913"/>
          <p14:tracePt t="27664" x="2828925" y="3490913"/>
          <p14:tracePt t="27680" x="2867025" y="3490913"/>
          <p14:tracePt t="27697" x="2903538" y="3490913"/>
          <p14:tracePt t="27714" x="2941638" y="3490913"/>
          <p14:tracePt t="27715" x="2967038" y="3490913"/>
          <p14:tracePt t="27730" x="3028950" y="3490913"/>
          <p14:tracePt t="27748" x="3054350" y="3490913"/>
          <p14:tracePt t="27764" x="3067050" y="3490913"/>
          <p14:tracePt t="27765" x="3079750" y="3490913"/>
          <p14:tracePt t="27780" x="3103563" y="3490913"/>
          <p14:tracePt t="27797" x="3116263" y="3490913"/>
          <p14:tracePt t="27814" x="3141663" y="3490913"/>
          <p14:tracePt t="27815" x="3154363" y="3490913"/>
          <p14:tracePt t="27831" x="3179763" y="3490913"/>
          <p14:tracePt t="27847" x="3192463" y="3490913"/>
          <p14:tracePt t="27878" x="3205163" y="3490913"/>
          <p14:tracePt t="27971" x="3216275" y="3490913"/>
          <p14:tracePt t="28064" x="3228975" y="3490913"/>
          <p14:tracePt t="28793" x="3254375" y="3490913"/>
          <p14:tracePt t="28800" x="3292475" y="3490913"/>
          <p14:tracePt t="28814" x="3354388" y="3490913"/>
          <p14:tracePt t="28830" x="3429000" y="3503613"/>
          <p14:tracePt t="28847" x="3517900" y="3503613"/>
          <p14:tracePt t="28864" x="3592513" y="3503613"/>
          <p14:tracePt t="28881" x="3643313" y="3503613"/>
          <p14:tracePt t="28897" x="3692525" y="3503613"/>
          <p14:tracePt t="28900" x="3730625" y="3503613"/>
          <p14:tracePt t="28914" x="3743325" y="3503613"/>
          <p14:tracePt t="28915" x="3767138" y="3503613"/>
          <p14:tracePt t="28930" x="3817938" y="3490913"/>
          <p14:tracePt t="28947" x="3843338" y="3490913"/>
          <p14:tracePt t="28964" x="3867150" y="3490913"/>
          <p14:tracePt t="28981" x="3905250" y="3490913"/>
          <p14:tracePt t="28997" x="3917950" y="3479800"/>
          <p14:tracePt t="29014" x="3968750" y="3479800"/>
          <p14:tracePt t="29015" x="3979863" y="3479800"/>
          <p14:tracePt t="29030" x="4017963" y="3479800"/>
          <p14:tracePt t="29047" x="4056063" y="3467100"/>
          <p14:tracePt t="29064" x="4092575" y="3467100"/>
          <p14:tracePt t="29080" x="4143375" y="3467100"/>
          <p14:tracePt t="29097" x="4168775" y="3454400"/>
          <p14:tracePt t="29114" x="4217988" y="3441700"/>
          <p14:tracePt t="29116" x="4230688" y="3441700"/>
          <p14:tracePt t="29130" x="4268788" y="3441700"/>
          <p14:tracePt t="29147" x="4294188" y="3441700"/>
          <p14:tracePt t="29163" x="4330700" y="3441700"/>
          <p14:tracePt t="29164" x="4343400" y="3441700"/>
          <p14:tracePt t="29180" x="4368800" y="3441700"/>
          <p14:tracePt t="29197" x="4406900" y="3441700"/>
          <p14:tracePt t="29214" x="4443413" y="3441700"/>
          <p14:tracePt t="29230" x="4481513" y="3441700"/>
          <p14:tracePt t="29247" x="4506913" y="3441700"/>
          <p14:tracePt t="29264" x="4543425" y="3441700"/>
          <p14:tracePt t="29281" x="4556125" y="3441700"/>
          <p14:tracePt t="29297" x="4568825" y="3441700"/>
          <p14:tracePt t="29314" x="4594225" y="3441700"/>
          <p14:tracePt t="29330" x="4619625" y="3441700"/>
          <p14:tracePt t="29347" x="4630738" y="3441700"/>
          <p14:tracePt t="29364" x="4656138" y="3441700"/>
          <p14:tracePt t="29365" x="4668838" y="3441700"/>
          <p14:tracePt t="29380" x="4694238" y="3441700"/>
          <p14:tracePt t="29397" x="4706938" y="3441700"/>
          <p14:tracePt t="29415" x="4719638" y="3441700"/>
          <p14:tracePt t="29430" x="4732338" y="3441700"/>
          <p14:tracePt t="29447" x="4743450" y="3441700"/>
          <p14:tracePt t="29463" x="4768850" y="3441700"/>
          <p14:tracePt t="29481" x="4794250" y="3441700"/>
          <p14:tracePt t="29497" x="4806950" y="3441700"/>
          <p14:tracePt t="29515" x="4843463" y="3441700"/>
          <p14:tracePt t="29530" x="4856163" y="3441700"/>
          <p14:tracePt t="29551" x="4868863" y="3441700"/>
          <p14:tracePt t="29564" x="4881563" y="3441700"/>
          <p14:tracePt t="29580" x="4894263" y="3441700"/>
          <p14:tracePt t="29597" x="4906963" y="3441700"/>
          <p14:tracePt t="29615" x="4932363" y="3441700"/>
          <p14:tracePt t="29650" x="4945063" y="3441700"/>
          <p14:tracePt t="30072" x="4968875" y="3441700"/>
          <p14:tracePt t="30079" x="4981575" y="3441700"/>
          <p14:tracePt t="30086" x="4994275" y="3441700"/>
          <p14:tracePt t="30097" x="5019675" y="3441700"/>
          <p14:tracePt t="30113" x="5081588" y="3429000"/>
          <p14:tracePt t="30115" x="5094288" y="3429000"/>
          <p14:tracePt t="30130" x="5145088" y="3429000"/>
          <p14:tracePt t="30147" x="5181600" y="3429000"/>
          <p14:tracePt t="30164" x="5207000" y="3429000"/>
          <p14:tracePt t="30165" x="5219700" y="3429000"/>
          <p14:tracePt t="30180" x="5232400" y="3429000"/>
          <p14:tracePt t="30182" x="5245100" y="3429000"/>
          <p14:tracePt t="30196" x="5257800" y="3429000"/>
          <p14:tracePt t="30213" x="5294313" y="3429000"/>
          <p14:tracePt t="30215" x="5307013" y="3429000"/>
          <p14:tracePt t="30230" x="5319713" y="3429000"/>
          <p14:tracePt t="30231" x="5332413" y="3429000"/>
          <p14:tracePt t="30247" x="5370513" y="3429000"/>
          <p14:tracePt t="30264" x="5419725" y="3429000"/>
          <p14:tracePt t="30281" x="5445125" y="3429000"/>
          <p14:tracePt t="30281" x="5457825" y="3429000"/>
          <p14:tracePt t="30297" x="5483225" y="3429000"/>
          <p14:tracePt t="30314" x="5495925" y="3429000"/>
          <p14:tracePt t="30315" x="5507038" y="3429000"/>
          <p14:tracePt t="30330" x="5519738" y="3429000"/>
          <p14:tracePt t="30332" x="5532438" y="3429000"/>
          <p14:tracePt t="30372" x="5545138" y="3429000"/>
          <p14:tracePt t="30494" x="5557838" y="3429000"/>
          <p14:tracePt t="31173" x="5470525" y="3429000"/>
          <p14:tracePt t="31181" x="5345113" y="3429000"/>
          <p14:tracePt t="31196" x="5145088" y="3467100"/>
          <p14:tracePt t="31213" x="4906963" y="3479800"/>
          <p14:tracePt t="31231" x="4630738" y="3490913"/>
          <p14:tracePt t="31232" x="4506913" y="3503613"/>
          <p14:tracePt t="31247" x="4368800" y="3516313"/>
          <p14:tracePt t="31264" x="4217988" y="3529013"/>
          <p14:tracePt t="31265" x="4156075" y="3541713"/>
          <p14:tracePt t="31280" x="4092575" y="3541713"/>
          <p14:tracePt t="31281" x="4056063" y="3554413"/>
          <p14:tracePt t="31297" x="3930650" y="3567113"/>
          <p14:tracePt t="31313" x="3843338" y="3590925"/>
          <p14:tracePt t="31330" x="3743325" y="3590925"/>
          <p14:tracePt t="31331" x="3717925" y="3603625"/>
          <p14:tracePt t="31347" x="3567113" y="3616325"/>
          <p14:tracePt t="31364" x="3492500" y="3629025"/>
          <p14:tracePt t="31380" x="3417888" y="3641725"/>
          <p14:tracePt t="31381" x="3379788" y="3641725"/>
          <p14:tracePt t="31396" x="3328988" y="3641725"/>
          <p14:tracePt t="31413" x="3305175" y="3641725"/>
          <p14:tracePt t="31430" x="3292475" y="3654425"/>
          <p14:tracePt t="31431" x="3279775" y="3654425"/>
          <p14:tracePt t="31447" x="3267075" y="3654425"/>
          <p14:tracePt t="31464" x="3254375" y="3679825"/>
          <p14:tracePt t="31466" x="3241675" y="3679825"/>
          <p14:tracePt t="31481" x="3228975" y="3679825"/>
          <p14:tracePt t="31497" x="3216275" y="3679825"/>
          <p14:tracePt t="31514" x="3216275" y="3692525"/>
          <p14:tracePt t="31531" x="3205163" y="3692525"/>
          <p14:tracePt t="31602" x="3228975" y="3703638"/>
          <p14:tracePt t="31609" x="3254375" y="3703638"/>
          <p14:tracePt t="31615" x="3292475" y="3703638"/>
          <p14:tracePt t="31630" x="3379788" y="3716338"/>
          <p14:tracePt t="31646" x="3492500" y="3716338"/>
          <p14:tracePt t="31663" x="3567113" y="3729038"/>
          <p14:tracePt t="31681" x="3643313" y="3729038"/>
          <p14:tracePt t="31682" x="3654425" y="3729038"/>
          <p14:tracePt t="31697" x="3730625" y="3741738"/>
          <p14:tracePt t="31713" x="3843338" y="3767138"/>
          <p14:tracePt t="31730" x="3930650" y="3779838"/>
          <p14:tracePt t="31731" x="3968750" y="3779838"/>
          <p14:tracePt t="31746" x="4043363" y="3779838"/>
          <p14:tracePt t="31763" x="4117975" y="3792538"/>
          <p14:tracePt t="31780" x="4168775" y="3792538"/>
          <p14:tracePt t="31781" x="4217988" y="3792538"/>
          <p14:tracePt t="31797" x="4281488" y="3792538"/>
          <p14:tracePt t="31814" x="4368800" y="3792538"/>
          <p14:tracePt t="31830" x="4443413" y="3792538"/>
          <p14:tracePt t="31831" x="4468813" y="3792538"/>
          <p14:tracePt t="31847" x="4530725" y="3792538"/>
          <p14:tracePt t="31863" x="4556125" y="3792538"/>
          <p14:tracePt t="31880" x="4581525" y="3792538"/>
          <p14:tracePt t="31881" x="4606925" y="3792538"/>
          <p14:tracePt t="31896" x="4619625" y="3792538"/>
          <p14:tracePt t="31931" x="4630738" y="3792538"/>
          <p14:tracePt t="32009" x="4656138" y="3792538"/>
          <p14:tracePt t="32602" x="4630738" y="3816350"/>
          <p14:tracePt t="32610" x="4568825" y="3854450"/>
          <p14:tracePt t="32616" x="4518025" y="3892550"/>
          <p14:tracePt t="32630" x="4430713" y="3954463"/>
          <p14:tracePt t="32646" x="4294188" y="4029075"/>
          <p14:tracePt t="32663" x="4168775" y="4105275"/>
          <p14:tracePt t="32680" x="3979863" y="4179888"/>
          <p14:tracePt t="32697" x="3930650" y="4192588"/>
          <p14:tracePt t="32714" x="3856038" y="4217988"/>
          <p14:tracePt t="32716" x="3843338" y="4217988"/>
          <p14:tracePt t="32731" x="3792538" y="4241800"/>
          <p14:tracePt t="32746" x="3730625" y="4254500"/>
          <p14:tracePt t="32763" x="3679825" y="4279900"/>
          <p14:tracePt t="32780" x="3617913" y="4292600"/>
          <p14:tracePt t="32781" x="3579813" y="4292600"/>
          <p14:tracePt t="32797" x="3517900" y="4305300"/>
          <p14:tracePt t="32813" x="3454400" y="4318000"/>
          <p14:tracePt t="32831" x="3367088" y="4341813"/>
          <p14:tracePt t="32847" x="3279775" y="4379913"/>
          <p14:tracePt t="32863" x="3216275" y="4379913"/>
          <p14:tracePt t="32881" x="3128963" y="4392613"/>
          <p14:tracePt t="32897" x="3079750" y="4405313"/>
          <p14:tracePt t="32914" x="3028950" y="4405313"/>
          <p14:tracePt t="32931" x="2992438" y="4405313"/>
          <p14:tracePt t="32932" x="2967038" y="4405313"/>
          <p14:tracePt t="32947" x="2928938" y="4405313"/>
          <p14:tracePt t="32963" x="2879725" y="4418013"/>
          <p14:tracePt t="32981" x="2854325" y="4430713"/>
          <p14:tracePt t="32997" x="2816225" y="4430713"/>
          <p14:tracePt t="33013" x="2778125" y="4430713"/>
          <p14:tracePt t="33030" x="2728913" y="4430713"/>
          <p14:tracePt t="33031" x="2690813" y="4430713"/>
          <p14:tracePt t="33046" x="2667000" y="4443413"/>
          <p14:tracePt t="33063" x="2603500" y="4467225"/>
          <p14:tracePt t="33080" x="2578100" y="4467225"/>
          <p14:tracePt t="33081" x="2554288" y="4467225"/>
          <p14:tracePt t="33096" x="2516188" y="4479925"/>
          <p14:tracePt t="33113" x="2490788" y="4479925"/>
          <p14:tracePt t="33131" x="2452688" y="4492625"/>
          <p14:tracePt t="33147" x="2441575" y="4492625"/>
          <p14:tracePt t="33164" x="2428875" y="4505325"/>
          <p14:tracePt t="33181" x="2390775" y="4505325"/>
          <p14:tracePt t="33197" x="2365375" y="4518025"/>
          <p14:tracePt t="33214" x="2339975" y="4530725"/>
          <p14:tracePt t="33230" x="2303463" y="4530725"/>
          <p14:tracePt t="33232" x="2290763" y="4530725"/>
          <p14:tracePt t="33246" x="2265363" y="4530725"/>
          <p14:tracePt t="33263" x="2252663" y="4530725"/>
          <p14:tracePt t="33280" x="2228850" y="4530725"/>
          <p14:tracePt t="33296" x="2216150" y="4530725"/>
          <p14:tracePt t="33313" x="2203450" y="4530725"/>
          <p14:tracePt t="33347" x="2190750" y="4530725"/>
          <p14:tracePt t="33439" x="2190750" y="4543425"/>
          <p14:tracePt t="33453" x="2190750" y="4554538"/>
          <p14:tracePt t="33463" x="2190750" y="4567238"/>
          <p14:tracePt t="33480" x="2228850" y="4592638"/>
          <p14:tracePt t="33481" x="2252663" y="4592638"/>
          <p14:tracePt t="33496" x="2290763" y="4618038"/>
          <p14:tracePt t="33514" x="2316163" y="4643438"/>
          <p14:tracePt t="33531" x="2352675" y="4643438"/>
          <p14:tracePt t="33546" x="2365375" y="4656138"/>
          <p14:tracePt t="33564" x="2378075" y="4656138"/>
          <p14:tracePt t="33580" x="2390775" y="4656138"/>
          <p14:tracePt t="33582" x="2403475" y="4656138"/>
          <p14:tracePt t="33596" x="2416175" y="4656138"/>
          <p14:tracePt t="33613" x="2452688" y="4656138"/>
          <p14:tracePt t="33630" x="2490788" y="4656138"/>
          <p14:tracePt t="33632" x="2503488" y="4656138"/>
          <p14:tracePt t="33647" x="2565400" y="4656138"/>
          <p14:tracePt t="33663" x="2616200" y="4667250"/>
          <p14:tracePt t="33682" x="2678113" y="4667250"/>
          <p14:tracePt t="33697" x="2690813" y="4667250"/>
          <p14:tracePt t="33697" x="2703513" y="4667250"/>
          <p14:tracePt t="33713" x="2741613" y="4667250"/>
          <p14:tracePt t="33730" x="2754313" y="4667250"/>
          <p14:tracePt t="33732" x="2778125" y="4667250"/>
          <p14:tracePt t="33747" x="2841625" y="4667250"/>
          <p14:tracePt t="33763" x="2928938" y="4667250"/>
          <p14:tracePt t="33781" x="3067050" y="4667250"/>
          <p14:tracePt t="33782" x="3103563" y="4656138"/>
          <p14:tracePt t="33796" x="3192463" y="4643438"/>
          <p14:tracePt t="33814" x="3254375" y="4618038"/>
          <p14:tracePt t="33830" x="3305175" y="4592638"/>
          <p14:tracePt t="33832" x="3341688" y="4579938"/>
          <p14:tracePt t="33847" x="3367088" y="4579938"/>
          <p14:tracePt t="33848" x="3379788" y="4579938"/>
          <p14:tracePt t="33863" x="3392488" y="4579938"/>
          <p14:tracePt t="33880" x="3429000" y="4567238"/>
          <p14:tracePt t="33881" x="3429000" y="4554538"/>
          <p14:tracePt t="33897" x="3441700" y="4554538"/>
          <p14:tracePt t="33898" x="3467100" y="4543425"/>
          <p14:tracePt t="33913" x="3505200" y="4518025"/>
          <p14:tracePt t="33930" x="3554413" y="4492625"/>
          <p14:tracePt t="33931" x="3592513" y="4467225"/>
          <p14:tracePt t="33946" x="3630613" y="4443413"/>
          <p14:tracePt t="33963" x="3667125" y="4392613"/>
          <p14:tracePt t="33980" x="3692525" y="4379913"/>
          <p14:tracePt t="33997" x="3692525" y="4367213"/>
          <p14:tracePt t="33998" x="3692525" y="4354513"/>
          <p14:tracePt t="34013" x="3705225" y="4341813"/>
          <p14:tracePt t="34046" x="3705225" y="4330700"/>
          <p14:tracePt t="34075" x="3705225" y="4318000"/>
          <p14:tracePt t="34103" x="3705225" y="4305300"/>
          <p14:tracePt t="34110" x="3705225" y="4279900"/>
          <p14:tracePt t="34117" x="3705225" y="4267200"/>
          <p14:tracePt t="34130" x="3667125" y="4241800"/>
          <p14:tracePt t="34131" x="3654425" y="4230688"/>
          <p14:tracePt t="34147" x="3630613" y="4217988"/>
          <p14:tracePt t="34147" x="3605213" y="4205288"/>
          <p14:tracePt t="34163" x="3530600" y="4167188"/>
          <p14:tracePt t="34180" x="3454400" y="4117975"/>
          <p14:tracePt t="34182" x="3417888" y="4117975"/>
          <p14:tracePt t="34197" x="3392488" y="4105275"/>
          <p14:tracePt t="34198" x="3341688" y="4079875"/>
          <p14:tracePt t="34213" x="3216275" y="4029075"/>
          <p14:tracePt t="34231" x="3054350" y="3979863"/>
          <p14:tracePt t="34232" x="2967038" y="3941763"/>
          <p14:tracePt t="34247" x="2879725" y="3929063"/>
          <p14:tracePt t="34248" x="2841625" y="3916363"/>
          <p14:tracePt t="34263" x="2728913" y="3892550"/>
          <p14:tracePt t="34282" x="2503488" y="3854450"/>
          <p14:tracePt t="34296" x="2428875" y="3841750"/>
          <p14:tracePt t="34297" x="2365375" y="3816350"/>
          <p14:tracePt t="34313" x="2265363" y="3803650"/>
          <p14:tracePt t="34331" x="2190750" y="3803650"/>
          <p14:tracePt t="34332" x="2152650" y="3792538"/>
          <p14:tracePt t="34347" x="2090738" y="3792538"/>
          <p14:tracePt t="34348" x="2052638" y="3792538"/>
          <p14:tracePt t="34363" x="1939925" y="3792538"/>
          <p14:tracePt t="34381" x="1790700" y="3792538"/>
          <p14:tracePt t="34382" x="1739900" y="3792538"/>
          <p14:tracePt t="34397" x="1714500" y="3792538"/>
          <p14:tracePt t="34398" x="1677988" y="3792538"/>
          <p14:tracePt t="34414" x="1589088" y="3803650"/>
          <p14:tracePt t="34432" x="1501775" y="3841750"/>
          <p14:tracePt t="34447" x="1452563" y="3879850"/>
          <p14:tracePt t="34464" x="1363663" y="3892550"/>
          <p14:tracePt t="34481" x="1327150" y="3916363"/>
          <p14:tracePt t="34482" x="1301750" y="3929063"/>
          <p14:tracePt t="34497" x="1252538" y="3954463"/>
          <p14:tracePt t="34514" x="1239838" y="3967163"/>
          <p14:tracePt t="34530" x="1214438" y="3967163"/>
          <p14:tracePt t="34546" x="1201738" y="3967163"/>
          <p14:tracePt t="34547" x="1189038" y="3967163"/>
          <p14:tracePt t="34563" x="1189038" y="3979863"/>
          <p14:tracePt t="34581" x="1176338" y="3979863"/>
          <p14:tracePt t="34598" x="1163638" y="4005263"/>
          <p14:tracePt t="34613" x="1150938" y="4041775"/>
          <p14:tracePt t="34630" x="1150938" y="4079875"/>
          <p14:tracePt t="34646" x="1150938" y="4117975"/>
          <p14:tracePt t="34647" x="1150938" y="4141788"/>
          <p14:tracePt t="34663" x="1150938" y="4205288"/>
          <p14:tracePt t="34681" x="1189038" y="4279900"/>
          <p14:tracePt t="34682" x="1214438" y="4305300"/>
          <p14:tracePt t="34697" x="1252538" y="4341813"/>
          <p14:tracePt t="34698" x="1276350" y="4392613"/>
          <p14:tracePt t="34713" x="1327150" y="4443413"/>
          <p14:tracePt t="34730" x="1414463" y="4518025"/>
          <p14:tracePt t="34732" x="1452563" y="4530725"/>
          <p14:tracePt t="34747" x="1501775" y="4554538"/>
          <p14:tracePt t="34748" x="1552575" y="4567238"/>
          <p14:tracePt t="34763" x="1701800" y="4567238"/>
          <p14:tracePt t="34781" x="1839913" y="4567238"/>
          <p14:tracePt t="34782" x="1890713" y="4567238"/>
          <p14:tracePt t="34797" x="1965325" y="4567238"/>
          <p14:tracePt t="34798" x="2003425" y="4567238"/>
          <p14:tracePt t="34813" x="2078038" y="4554538"/>
          <p14:tracePt t="34830" x="2190750" y="4530725"/>
          <p14:tracePt t="34833" x="2265363" y="4518025"/>
          <p14:tracePt t="34847" x="2328863" y="4518025"/>
          <p14:tracePt t="34848" x="2390775" y="4505325"/>
          <p14:tracePt t="34864" x="2554288" y="4467225"/>
          <p14:tracePt t="34880" x="2641600" y="4467225"/>
          <p14:tracePt t="34882" x="2678113" y="4454525"/>
          <p14:tracePt t="34896" x="2716213" y="4454525"/>
          <p14:tracePt t="34897" x="2778125" y="4443413"/>
          <p14:tracePt t="34913" x="2828925" y="4443413"/>
          <p14:tracePt t="34930" x="2879725" y="4443413"/>
          <p14:tracePt t="34931" x="2890838" y="4443413"/>
          <p14:tracePt t="34946" x="2903538" y="4443413"/>
          <p14:tracePt t="34963" x="2928938" y="4443413"/>
          <p14:tracePt t="34979" x="2941638" y="4443413"/>
          <p14:tracePt t="34997" x="2954338" y="4443413"/>
          <p14:tracePt t="34998" x="2967038" y="4443413"/>
          <p14:tracePt t="35014" x="3003550" y="4430713"/>
          <p14:tracePt t="35031" x="3041650" y="4430713"/>
          <p14:tracePt t="35032" x="3054350" y="4430713"/>
          <p14:tracePt t="35047" x="3067050" y="4430713"/>
          <p14:tracePt t="35047" x="3067050" y="4418013"/>
          <p14:tracePt t="35063" x="3092450" y="4418013"/>
          <p14:tracePt t="35080" x="3103563" y="4418013"/>
          <p14:tracePt t="35111" x="3116263" y="4418013"/>
          <p14:tracePt t="35182" x="3128963" y="4418013"/>
          <p14:tracePt t="35254" x="3141663" y="4418013"/>
          <p14:tracePt t="42037" x="3128963" y="4418013"/>
          <p14:tracePt t="42043" x="3092450" y="4418013"/>
          <p14:tracePt t="42050" x="3067050" y="4418013"/>
          <p14:tracePt t="42063" x="3028950" y="4430713"/>
          <p14:tracePt t="42065" x="3016250" y="4430713"/>
          <p14:tracePt t="42079" x="2979738" y="4443413"/>
          <p14:tracePt t="42080" x="2954338" y="4454525"/>
          <p14:tracePt t="42096" x="2879725" y="4454525"/>
          <p14:tracePt t="42113" x="2778125" y="4467225"/>
          <p14:tracePt t="42130" x="2703513" y="4467225"/>
          <p14:tracePt t="42131" x="2654300" y="4479925"/>
          <p14:tracePt t="42146" x="2590800" y="4479925"/>
          <p14:tracePt t="42164" x="2528888" y="4479925"/>
          <p14:tracePt t="42165" x="2490788" y="4479925"/>
          <p14:tracePt t="42179" x="2478088" y="4492625"/>
          <p14:tracePt t="42180" x="2452688" y="4492625"/>
          <p14:tracePt t="42196" x="2390775" y="4505325"/>
          <p14:tracePt t="42215" x="2316163" y="4505325"/>
          <p14:tracePt t="42216" x="2265363" y="4518025"/>
          <p14:tracePt t="42230" x="2216150" y="4518025"/>
          <p14:tracePt t="42230" x="2178050" y="4518025"/>
          <p14:tracePt t="42246" x="2103438" y="4518025"/>
          <p14:tracePt t="42263" x="2039938" y="4543425"/>
          <p14:tracePt t="42265" x="2014538" y="4543425"/>
          <p14:tracePt t="42280" x="1990725" y="4554538"/>
          <p14:tracePt t="42280" x="1965325" y="4554538"/>
          <p14:tracePt t="42296" x="1927225" y="4554538"/>
          <p14:tracePt t="42315" x="1827213" y="4579938"/>
          <p14:tracePt t="42330" x="1778000" y="4592638"/>
          <p14:tracePt t="42331" x="1714500" y="4605338"/>
          <p14:tracePt t="42347" x="1627188" y="4605338"/>
          <p14:tracePt t="42365" x="1527175" y="4618038"/>
          <p14:tracePt t="42380" x="1489075" y="4618038"/>
          <p14:tracePt t="42381" x="1452563" y="4618038"/>
          <p14:tracePt t="42397" x="1427163" y="4643438"/>
          <p14:tracePt t="42415" x="1352550" y="4643438"/>
          <p14:tracePt t="42429" x="1339850" y="4643438"/>
          <p14:tracePt t="42430" x="1327150" y="4643438"/>
          <p14:tracePt t="42446" x="1263650" y="4656138"/>
          <p14:tracePt t="42463" x="1239838" y="4667250"/>
          <p14:tracePt t="42465" x="1214438" y="4667250"/>
          <p14:tracePt t="42480" x="1189038" y="4667250"/>
          <p14:tracePt t="42481" x="1176338" y="4667250"/>
          <p14:tracePt t="42496" x="1163638" y="4679950"/>
          <p14:tracePt t="42513" x="1139825" y="4692650"/>
          <p14:tracePt t="42531" x="1114425" y="4692650"/>
          <p14:tracePt t="42532" x="1101725" y="4692650"/>
          <p14:tracePt t="42547" x="1089025" y="4692650"/>
          <p14:tracePt t="42564" x="1076325" y="4705350"/>
          <p14:tracePt t="42587" x="1063625" y="4705350"/>
          <p14:tracePt t="42600" x="1050925" y="4718050"/>
          <p14:tracePt t="42614" x="1038225" y="4718050"/>
          <p14:tracePt t="42630" x="1038225" y="4730750"/>
          <p14:tracePt t="42646" x="1014413" y="4756150"/>
          <p14:tracePt t="42663" x="976313" y="4818063"/>
          <p14:tracePt t="42680" x="976313" y="4830763"/>
          <p14:tracePt t="42696" x="976313" y="4843463"/>
          <p14:tracePt t="42713" x="976313" y="4868863"/>
          <p14:tracePt t="42745" x="976313" y="4879975"/>
          <p14:tracePt t="42780" x="976313" y="4892675"/>
          <p14:tracePt t="42794" x="989013" y="4918075"/>
          <p14:tracePt t="42801" x="1014413" y="4930775"/>
          <p14:tracePt t="42813" x="1063625" y="4981575"/>
          <p14:tracePt t="42830" x="1139825" y="5030788"/>
          <p14:tracePt t="42831" x="1163638" y="5043488"/>
          <p14:tracePt t="42846" x="1214438" y="5081588"/>
          <p14:tracePt t="42863" x="1263650" y="5105400"/>
          <p14:tracePt t="42880" x="1289050" y="5118100"/>
          <p14:tracePt t="42881" x="1301750" y="5118100"/>
          <p14:tracePt t="42896" x="1314450" y="5118100"/>
          <p14:tracePt t="42913" x="1363663" y="5130800"/>
          <p14:tracePt t="42930" x="1439863" y="5130800"/>
          <p14:tracePt t="42932" x="1489075" y="5130800"/>
          <p14:tracePt t="42946" x="1577975" y="5130800"/>
          <p14:tracePt t="42963" x="1665288" y="5130800"/>
          <p14:tracePt t="42981" x="1727200" y="5130800"/>
          <p14:tracePt t="42996" x="1765300" y="5130800"/>
          <p14:tracePt t="43013" x="1790700" y="5130800"/>
          <p14:tracePt t="43030" x="1814513" y="5130800"/>
          <p14:tracePt t="43046" x="1827213" y="5130800"/>
          <p14:tracePt t="43063" x="1839913" y="5130800"/>
          <p14:tracePt t="43080" x="1852613" y="5130800"/>
          <p14:tracePt t="43081" x="1865313" y="5130800"/>
          <p14:tracePt t="43096" x="1903413" y="5130800"/>
          <p14:tracePt t="43113" x="1927225" y="5130800"/>
          <p14:tracePt t="43129" x="1939925" y="5130800"/>
          <p14:tracePt t="43130" x="1965325" y="5130800"/>
          <p14:tracePt t="43146" x="1978025" y="5130800"/>
          <p14:tracePt t="43163" x="1990725" y="5130800"/>
          <p14:tracePt t="43180" x="2014538" y="5130800"/>
          <p14:tracePt t="43182" x="2039938" y="5130800"/>
          <p14:tracePt t="43196" x="2065338" y="5130800"/>
          <p14:tracePt t="43213" x="2090738" y="5130800"/>
          <p14:tracePt t="43230" x="2127250" y="5130800"/>
          <p14:tracePt t="43232" x="2152650" y="5130800"/>
          <p14:tracePt t="43247" x="2165350" y="5130800"/>
          <p14:tracePt t="43264" x="2190750" y="5130800"/>
          <p14:tracePt t="43280" x="2203450" y="5130800"/>
          <p14:tracePt t="43297" x="2216150" y="5130800"/>
          <p14:tracePt t="43313" x="2239963" y="5130800"/>
          <p14:tracePt t="43315" x="2265363" y="5143500"/>
          <p14:tracePt t="43330" x="2290763" y="5143500"/>
          <p14:tracePt t="43331" x="2303463" y="5143500"/>
          <p14:tracePt t="43346" x="2339975" y="5143500"/>
          <p14:tracePt t="43364" x="2390775" y="5143500"/>
          <p14:tracePt t="43365" x="2416175" y="5143500"/>
          <p14:tracePt t="43380" x="2441575" y="5143500"/>
          <p14:tracePt t="43380" x="2465388" y="5143500"/>
          <p14:tracePt t="43396" x="2528888" y="5143500"/>
          <p14:tracePt t="43413" x="2565400" y="5143500"/>
          <p14:tracePt t="43430" x="2641600" y="5143500"/>
          <p14:tracePt t="43446" x="2654300" y="5143500"/>
          <p14:tracePt t="43463" x="2667000" y="5143500"/>
          <p14:tracePt t="43480" x="2703513" y="5143500"/>
          <p14:tracePt t="43497" x="2728913" y="5143500"/>
          <p14:tracePt t="43513" x="2741613" y="5143500"/>
          <p14:tracePt t="43530" x="2778125" y="5143500"/>
          <p14:tracePt t="43546" x="2790825" y="5143500"/>
          <p14:tracePt t="43563" x="2803525" y="5143500"/>
          <p14:tracePt t="43580" x="2841625" y="5143500"/>
          <p14:tracePt t="43596" x="2854325" y="5143500"/>
          <p14:tracePt t="43613" x="2890838" y="5143500"/>
          <p14:tracePt t="43631" x="2954338" y="5143500"/>
          <p14:tracePt t="43647" x="2979738" y="5143500"/>
          <p14:tracePt t="43663" x="3003550" y="5143500"/>
          <p14:tracePt t="43680" x="3028950" y="5143500"/>
          <p14:tracePt t="43697" x="3054350" y="5143500"/>
          <p14:tracePt t="43713" x="3067050" y="5143500"/>
          <p14:tracePt t="43730" x="3092450" y="5130800"/>
          <p14:tracePt t="43731" x="3103563" y="5130800"/>
          <p14:tracePt t="43747" x="3128963" y="5130800"/>
          <p14:tracePt t="43763" x="3179763" y="5118100"/>
          <p14:tracePt t="43780" x="3205163" y="5105400"/>
          <p14:tracePt t="43781" x="3228975" y="5105400"/>
          <p14:tracePt t="43796" x="3254375" y="5105400"/>
          <p14:tracePt t="43813" x="3267075" y="5105400"/>
          <p14:tracePt t="43831" x="3279775" y="5105400"/>
          <p14:tracePt t="43881" x="3292475" y="5105400"/>
          <p14:tracePt t="43917" x="3305175" y="5105400"/>
          <p14:tracePt t="43959" x="3317875" y="5105400"/>
          <p14:tracePt t="50484" x="3305175" y="5105400"/>
          <p14:tracePt t="50506" x="3292475" y="5105400"/>
          <p14:tracePt t="50542" x="3279775" y="5105400"/>
          <p14:tracePt t="50564" x="3267075" y="5105400"/>
          <p14:tracePt t="50570" x="3254375" y="5105400"/>
          <p14:tracePt t="50579" x="3228975" y="5092700"/>
          <p14:tracePt t="50596" x="3154363" y="5081588"/>
          <p14:tracePt t="50614" x="2967038" y="5030788"/>
          <p14:tracePt t="50630" x="2816225" y="5005388"/>
          <p14:tracePt t="50646" x="2728913" y="4981575"/>
          <p14:tracePt t="50663" x="2654300" y="4968875"/>
          <p14:tracePt t="50663" x="2590800" y="4943475"/>
          <p14:tracePt t="50679" x="2478088" y="4905375"/>
          <p14:tracePt t="50696" x="2339975" y="4892675"/>
          <p14:tracePt t="50713" x="2265363" y="4868863"/>
          <p14:tracePt t="50714" x="2228850" y="4856163"/>
          <p14:tracePt t="50729" x="2165350" y="4830763"/>
          <p14:tracePt t="50746" x="2116138" y="4818063"/>
          <p14:tracePt t="50764" x="2014538" y="4779963"/>
          <p14:tracePt t="50779" x="1927225" y="4768850"/>
          <p14:tracePt t="50796" x="1839913" y="4743450"/>
          <p14:tracePt t="50814" x="1752600" y="4730750"/>
          <p14:tracePt t="50829" x="1701800" y="4730750"/>
          <p14:tracePt t="50846" x="1665288" y="4730750"/>
          <p14:tracePt t="50863" x="1627188" y="4730750"/>
          <p14:tracePt t="50864" x="1614488" y="4730750"/>
          <p14:tracePt t="50879" x="1565275" y="4730750"/>
          <p14:tracePt t="50896" x="1552575" y="4730750"/>
          <p14:tracePt t="50913" x="1489075" y="4730750"/>
          <p14:tracePt t="50929" x="1439863" y="4730750"/>
          <p14:tracePt t="50947" x="1389063" y="4756150"/>
          <p14:tracePt t="50949" x="1376363" y="4768850"/>
          <p14:tracePt t="50963" x="1339850" y="4779963"/>
          <p14:tracePt t="50964" x="1314450" y="4792663"/>
          <p14:tracePt t="50979" x="1276350" y="4805363"/>
          <p14:tracePt t="50996" x="1239838" y="4818063"/>
          <p14:tracePt t="51013" x="1201738" y="4856163"/>
          <p14:tracePt t="51029" x="1189038" y="4856163"/>
          <p14:tracePt t="51046" x="1176338" y="4868863"/>
          <p14:tracePt t="51064" x="1150938" y="4879975"/>
          <p14:tracePt t="51079" x="1127125" y="4892675"/>
          <p14:tracePt t="51097" x="1114425" y="4892675"/>
          <p14:tracePt t="51114" x="1114425" y="4918075"/>
          <p14:tracePt t="51129" x="1101725" y="4918075"/>
          <p14:tracePt t="51147" x="1076325" y="4930775"/>
          <p14:tracePt t="51149" x="1076325" y="4943475"/>
          <p14:tracePt t="51163" x="1076325" y="4956175"/>
          <p14:tracePt t="51193" x="1076325" y="4968875"/>
          <p14:tracePt t="51199" x="1063625" y="4968875"/>
          <p14:tracePt t="51264" x="1063625" y="4981575"/>
          <p14:tracePt t="51278" x="1063625" y="4992688"/>
          <p14:tracePt t="51285" x="1063625" y="5005388"/>
          <p14:tracePt t="51296" x="1063625" y="5018088"/>
          <p14:tracePt t="51313" x="1063625" y="5043488"/>
          <p14:tracePt t="51314" x="1063625" y="5081588"/>
          <p14:tracePt t="51329" x="1063625" y="5130800"/>
          <p14:tracePt t="51346" x="1063625" y="5194300"/>
          <p14:tracePt t="51363" x="1063625" y="5218113"/>
          <p14:tracePt t="51365" x="1063625" y="5243513"/>
          <p14:tracePt t="51379" x="1063625" y="5256213"/>
          <p14:tracePt t="51396" x="1063625" y="5268913"/>
          <p14:tracePt t="51413" x="1063625" y="5281613"/>
          <p14:tracePt t="51457" x="1063625" y="5294313"/>
          <p14:tracePt t="51485" x="1063625" y="5318125"/>
          <p14:tracePt t="51499" x="1063625" y="5330825"/>
          <p14:tracePt t="51514" x="1076325" y="5330825"/>
          <p14:tracePt t="51535" x="1089025" y="5330825"/>
          <p14:tracePt t="51542" x="1089025" y="5343525"/>
          <p14:tracePt t="51549" x="1101725" y="5343525"/>
          <p14:tracePt t="51578" x="1114425" y="5356225"/>
          <p14:tracePt t="51593" x="1127125" y="5356225"/>
          <p14:tracePt t="51599" x="1127125" y="5368925"/>
          <p14:tracePt t="51612" x="1139825" y="5381625"/>
          <p14:tracePt t="51629" x="1150938" y="5394325"/>
          <p14:tracePt t="51646" x="1176338" y="5394325"/>
          <p14:tracePt t="51664" x="1189038" y="5394325"/>
          <p14:tracePt t="51665" x="1189038" y="5407025"/>
          <p14:tracePt t="51679" x="1201738" y="5407025"/>
          <p14:tracePt t="51696" x="1227138" y="5418138"/>
          <p14:tracePt t="51713" x="1252538" y="5418138"/>
          <p14:tracePt t="51714" x="1263650" y="5418138"/>
          <p14:tracePt t="51729" x="1276350" y="5430838"/>
          <p14:tracePt t="51746" x="1314450" y="5430838"/>
          <p14:tracePt t="51763" x="1327150" y="5430838"/>
          <p14:tracePt t="51764" x="1352550" y="5430838"/>
          <p14:tracePt t="51780" x="1363663" y="5430838"/>
          <p14:tracePt t="51796" x="1401763" y="5430838"/>
          <p14:tracePt t="51813" x="1414463" y="5443538"/>
          <p14:tracePt t="51814" x="1427163" y="5443538"/>
          <p14:tracePt t="51830" x="1452563" y="5456238"/>
          <p14:tracePt t="51847" x="1476375" y="5456238"/>
          <p14:tracePt t="51864" x="1527175" y="5468938"/>
          <p14:tracePt t="51879" x="1539875" y="5468938"/>
          <p14:tracePt t="51897" x="1565275" y="5468938"/>
          <p14:tracePt t="51915" x="1589088" y="5481638"/>
          <p14:tracePt t="51929" x="1601788" y="5481638"/>
          <p14:tracePt t="51946" x="1627188" y="5481638"/>
          <p14:tracePt t="51963" x="1639888" y="5481638"/>
          <p14:tracePt t="51964" x="1652588" y="5481638"/>
          <p14:tracePt t="51979" x="1665288" y="5481638"/>
          <p14:tracePt t="51980" x="1677988" y="5481638"/>
          <p14:tracePt t="51996" x="1701800" y="5481638"/>
          <p14:tracePt t="52013" x="1714500" y="5481638"/>
          <p14:tracePt t="52014" x="1727200" y="5481638"/>
          <p14:tracePt t="52030" x="1739900" y="5481638"/>
          <p14:tracePt t="52046" x="1752600" y="5481638"/>
          <p14:tracePt t="52063" x="1790700" y="5481638"/>
          <p14:tracePt t="52079" x="1801813" y="5481638"/>
          <p14:tracePt t="52097" x="1814513" y="5481638"/>
          <p14:tracePt t="52113" x="1827213" y="5481638"/>
          <p14:tracePt t="52130" x="1852613" y="5481638"/>
          <p14:tracePt t="52146" x="1865313" y="5481638"/>
          <p14:tracePt t="52163" x="1878013" y="5481638"/>
          <p14:tracePt t="52164" x="1890713" y="5481638"/>
          <p14:tracePt t="52186" x="1903413" y="5481638"/>
          <p14:tracePt t="52207" x="1914525" y="5481638"/>
          <p14:tracePt t="52214" x="1927225" y="5481638"/>
          <p14:tracePt t="52229" x="1939925" y="5481638"/>
          <p14:tracePt t="52246" x="1952625" y="5481638"/>
          <p14:tracePt t="52264" x="1965325" y="5481638"/>
          <p14:tracePt t="52281" x="1978025" y="5481638"/>
          <p14:tracePt t="52300" x="1990725" y="5481638"/>
          <p14:tracePt t="52313" x="2003425" y="5481638"/>
          <p14:tracePt t="52336" x="2014538" y="5481638"/>
          <p14:tracePt t="52357" x="2027238" y="5481638"/>
          <p14:tracePt t="52364" x="2039938" y="5481638"/>
          <p14:tracePt t="52379" x="2052638" y="5481638"/>
          <p14:tracePt t="52396" x="2078038" y="5481638"/>
          <p14:tracePt t="52413" x="2103438" y="5481638"/>
          <p14:tracePt t="52414" x="2116138" y="5481638"/>
          <p14:tracePt t="52429" x="2127250" y="5481638"/>
          <p14:tracePt t="52430" x="2152650" y="5481638"/>
          <p14:tracePt t="52446" x="2165350" y="5481638"/>
          <p14:tracePt t="52463" x="2190750" y="5481638"/>
          <p14:tracePt t="52479" x="2203450" y="5481638"/>
          <p14:tracePt t="52480" x="2228850" y="5481638"/>
          <p14:tracePt t="52496" x="2239963" y="5481638"/>
          <p14:tracePt t="52514" x="2278063" y="5481638"/>
          <p14:tracePt t="52529" x="2290763" y="5481638"/>
          <p14:tracePt t="52530" x="2316163" y="5481638"/>
          <p14:tracePt t="52547" x="2339975" y="5481638"/>
          <p14:tracePt t="52563" x="2390775" y="5481638"/>
          <p14:tracePt t="52564" x="2403475" y="5481638"/>
          <p14:tracePt t="52579" x="2428875" y="5481638"/>
          <p14:tracePt t="52596" x="2452688" y="5494338"/>
          <p14:tracePt t="52613" x="2478088" y="5494338"/>
          <p14:tracePt t="52614" x="2490788" y="5494338"/>
          <p14:tracePt t="52630" x="2503488" y="5494338"/>
          <p14:tracePt t="52646" x="2516188" y="5494338"/>
          <p14:tracePt t="52664" x="2541588" y="5494338"/>
          <p14:tracePt t="52679" x="2554288" y="5494338"/>
          <p14:tracePt t="52681" x="2565400" y="5494338"/>
          <p14:tracePt t="52696" x="2578100" y="5494338"/>
          <p14:tracePt t="52713" x="2603500" y="5494338"/>
          <p14:tracePt t="52729" x="2616200" y="5494338"/>
          <p14:tracePt t="52730" x="2628900" y="5494338"/>
          <p14:tracePt t="52746" x="2641600" y="5494338"/>
          <p14:tracePt t="52765" x="2678113" y="5494338"/>
          <p14:tracePt t="52780" x="2703513" y="5494338"/>
          <p14:tracePt t="52796" x="2716213" y="5494338"/>
          <p14:tracePt t="52813" x="2754313" y="5494338"/>
          <p14:tracePt t="52814" x="2767013" y="5494338"/>
          <p14:tracePt t="52829" x="2778125" y="5494338"/>
          <p14:tracePt t="52830" x="2790825" y="5494338"/>
          <p14:tracePt t="52846" x="2816225" y="5494338"/>
          <p14:tracePt t="52863" x="2841625" y="5494338"/>
          <p14:tracePt t="52864" x="2854325" y="5494338"/>
          <p14:tracePt t="52880" x="2867025" y="5494338"/>
          <p14:tracePt t="52881" x="2879725" y="5507038"/>
          <p14:tracePt t="52896" x="2890838" y="5507038"/>
          <p14:tracePt t="52912" x="2916238" y="5507038"/>
          <p14:tracePt t="52914" x="2928938" y="5507038"/>
          <p14:tracePt t="52929" x="2941638" y="5507038"/>
          <p14:tracePt t="52930" x="2954338" y="5507038"/>
          <p14:tracePt t="52946" x="2967038" y="5507038"/>
          <p14:tracePt t="52962" x="2979738" y="5507038"/>
          <p14:tracePt t="52979" x="3003550" y="5507038"/>
          <p14:tracePt t="52980" x="3016250" y="5507038"/>
          <p14:tracePt t="52996" x="3028950" y="5507038"/>
          <p14:tracePt t="53013" x="3067050" y="5507038"/>
          <p14:tracePt t="53014" x="3079750" y="5507038"/>
          <p14:tracePt t="53030" x="3103563" y="5507038"/>
          <p14:tracePt t="53046" x="3141663" y="5507038"/>
          <p14:tracePt t="53063" x="3154363" y="5507038"/>
          <p14:tracePt t="53065" x="3167063" y="5507038"/>
          <p14:tracePt t="53080" x="3179763" y="5507038"/>
          <p14:tracePt t="53096" x="3192463" y="5507038"/>
          <p14:tracePt t="53144" x="3216275" y="5507038"/>
          <p14:tracePt t="53173" x="3228975" y="5507038"/>
          <p14:tracePt t="53193" x="3241675" y="5507038"/>
          <p14:tracePt t="53215" x="3254375" y="5507038"/>
          <p14:tracePt t="53230" x="3267075" y="5507038"/>
          <p14:tracePt t="53265" x="3279775" y="5507038"/>
          <p14:tracePt t="53293" x="3292475" y="5507038"/>
          <p14:tracePt t="53315" x="3305175" y="5507038"/>
          <p14:tracePt t="53344" x="3317875" y="5507038"/>
          <p14:tracePt t="53358" x="3328988" y="5507038"/>
          <p14:tracePt t="53365" x="3354388" y="5507038"/>
          <p14:tracePt t="53379" x="3367088" y="5507038"/>
          <p14:tracePt t="53380" x="3379788" y="5507038"/>
          <p14:tracePt t="53396" x="3392488" y="5518150"/>
          <p14:tracePt t="53412" x="3417888" y="5518150"/>
          <p14:tracePt t="53436" x="3429000" y="5518150"/>
          <p14:tracePt t="53473" x="3441700" y="5518150"/>
          <p14:tracePt t="53544" x="3454400" y="5518150"/>
          <p14:tracePt t="54001" x="3441700" y="5518150"/>
          <p14:tracePt t="54008" x="3429000" y="5518150"/>
          <p14:tracePt t="54016" x="3417888" y="5530850"/>
          <p14:tracePt t="54029" x="3379788" y="5543550"/>
          <p14:tracePt t="54030" x="3379788" y="5556250"/>
          <p14:tracePt t="54046" x="3354388" y="5568950"/>
          <p14:tracePt t="54062" x="3341688" y="5581650"/>
          <p14:tracePt t="54079" x="3292475" y="5594350"/>
          <p14:tracePt t="54080" x="3279775" y="5607050"/>
          <p14:tracePt t="54096" x="3205163" y="5619750"/>
          <p14:tracePt t="54113" x="3154363" y="5656263"/>
          <p14:tracePt t="54130" x="3041650" y="5668963"/>
          <p14:tracePt t="54146" x="2941638" y="5681663"/>
          <p14:tracePt t="54163" x="2854325" y="5681663"/>
          <p14:tracePt t="54179" x="2790825" y="5681663"/>
          <p14:tracePt t="54180" x="2767013" y="5681663"/>
          <p14:tracePt t="54196" x="2690813" y="5681663"/>
          <p14:tracePt t="54213" x="2616200" y="5668963"/>
          <p14:tracePt t="54229" x="2516188" y="5630863"/>
          <p14:tracePt t="54230" x="2490788" y="5619750"/>
          <p14:tracePt t="54246" x="2416175" y="5607050"/>
          <p14:tracePt t="54263" x="2352675" y="5594350"/>
          <p14:tracePt t="54280" x="2303463" y="5581650"/>
          <p14:tracePt t="54280" x="2278063" y="5581650"/>
          <p14:tracePt t="54295" x="2203450" y="5556250"/>
          <p14:tracePt t="54313" x="2116138" y="5530850"/>
          <p14:tracePt t="54330" x="1990725" y="5518150"/>
          <p14:tracePt t="54345" x="1914525" y="5518150"/>
          <p14:tracePt t="54362" x="1852613" y="5507038"/>
          <p14:tracePt t="54380" x="1801813" y="5507038"/>
          <p14:tracePt t="54396" x="1739900" y="5507038"/>
          <p14:tracePt t="54413" x="1689100" y="5507038"/>
          <p14:tracePt t="54430" x="1614488" y="5518150"/>
          <p14:tracePt t="54446" x="1539875" y="5543550"/>
          <p14:tracePt t="54462" x="1476375" y="5556250"/>
          <p14:tracePt t="54480" x="1389063" y="5581650"/>
          <p14:tracePt t="54496" x="1339850" y="5594350"/>
          <p14:tracePt t="54513" x="1301750" y="5607050"/>
          <p14:tracePt t="54531" x="1252538" y="5619750"/>
          <p14:tracePt t="54546" x="1239838" y="5619750"/>
          <p14:tracePt t="54563" x="1214438" y="5643563"/>
          <p14:tracePt t="54580" x="1201738" y="5643563"/>
          <p14:tracePt t="54623" x="1201738" y="5656263"/>
          <p14:tracePt t="54645" x="1189038" y="5656263"/>
          <p14:tracePt t="54651" x="1189038" y="5681663"/>
          <p14:tracePt t="54662" x="1189038" y="5694363"/>
          <p14:tracePt t="54680" x="1189038" y="5732463"/>
          <p14:tracePt t="54696" x="1189038" y="5756275"/>
          <p14:tracePt t="54713" x="1189038" y="5781675"/>
          <p14:tracePt t="54730" x="1214438" y="5832475"/>
          <p14:tracePt t="54746" x="1252538" y="5868988"/>
          <p14:tracePt t="54762" x="1339850" y="5919788"/>
          <p14:tracePt t="54780" x="1452563" y="5969000"/>
          <p14:tracePt t="54796" x="1514475" y="5994400"/>
          <p14:tracePt t="54813" x="1627188" y="6007100"/>
          <p14:tracePt t="54829" x="1689100" y="6019800"/>
          <p14:tracePt t="54830" x="1739900" y="6032500"/>
          <p14:tracePt t="54846" x="1839913" y="6045200"/>
          <p14:tracePt t="54863" x="1952625" y="6056313"/>
          <p14:tracePt t="54880" x="2103438" y="6094413"/>
          <p14:tracePt t="54896" x="2190750" y="6094413"/>
          <p14:tracePt t="54914" x="2278063" y="6094413"/>
          <p14:tracePt t="54915" x="2303463" y="6094413"/>
          <p14:tracePt t="54929" x="2365375" y="6094413"/>
          <p14:tracePt t="54931" x="2416175" y="6094413"/>
          <p14:tracePt t="54945" x="2503488" y="6094413"/>
          <p14:tracePt t="54963" x="2590800" y="6119813"/>
          <p14:tracePt t="54980" x="2667000" y="6132513"/>
          <p14:tracePt t="54981" x="2678113" y="6145213"/>
          <p14:tracePt t="54996" x="2716213" y="6145213"/>
          <p14:tracePt t="55013" x="2754313" y="6157913"/>
          <p14:tracePt t="55030" x="2790825" y="6157913"/>
          <p14:tracePt t="55046" x="2803525" y="6181725"/>
          <p14:tracePt t="55063" x="2816225" y="6181725"/>
          <p14:tracePt t="55080" x="2828925" y="6181725"/>
          <p14:tracePt t="55123" x="2841625" y="6181725"/>
          <p14:tracePt t="55159" x="2854325" y="6181725"/>
          <p14:tracePt t="55195" x="2867025" y="6181725"/>
          <p14:tracePt t="55216" x="2867025" y="6194425"/>
          <p14:tracePt t="55252" x="2879725" y="6194425"/>
          <p14:tracePt t="55288" x="2890838" y="6194425"/>
          <p14:tracePt t="55388" x="2903538" y="6194425"/>
          <p14:tracePt t="55552" x="2916238" y="6194425"/>
          <p14:tracePt t="55938" x="2916238" y="6207125"/>
          <p14:tracePt t="55946" x="2928938" y="6207125"/>
          <p14:tracePt t="56010" x="2954338" y="6207125"/>
          <p14:tracePt t="56024" x="2954338" y="6219825"/>
          <p14:tracePt t="56052" x="2967038" y="6219825"/>
          <p14:tracePt t="56088" x="2979738" y="6219825"/>
          <p14:tracePt t="56102" x="2979738" y="6232525"/>
          <p14:tracePt t="56109" x="2992438" y="6232525"/>
          <p14:tracePt t="56116" x="3003550" y="6232525"/>
          <p14:tracePt t="56130" x="3016250" y="6232525"/>
          <p14:tracePt t="56145" x="3028950" y="6232525"/>
          <p14:tracePt t="56163" x="3041650" y="6232525"/>
          <p14:tracePt t="56179" x="3054350" y="6232525"/>
          <p14:tracePt t="56210" x="3067050" y="6232525"/>
          <p14:tracePt t="56238" x="3067050" y="6245225"/>
          <p14:tracePt t="56245" x="3079750" y="6245225"/>
          <p14:tracePt t="56281" x="3092450" y="6245225"/>
          <p14:tracePt t="56317" x="3103563" y="6245225"/>
          <p14:tracePt t="56474" x="3116263" y="6245225"/>
          <p14:tracePt t="56546" x="3128963" y="6245225"/>
          <p14:tracePt t="56581" x="3141663" y="6245225"/>
          <p14:tracePt t="56610" x="3154363" y="6245225"/>
          <p14:tracePt t="56623" x="3179763" y="6245225"/>
          <p14:tracePt t="56630" x="3192463" y="6245225"/>
          <p14:tracePt t="56646" x="3205163" y="6245225"/>
          <p14:tracePt t="56646" x="3228975" y="6245225"/>
          <p14:tracePt t="56662" x="3279775" y="6232525"/>
          <p14:tracePt t="56680" x="3354388" y="6207125"/>
          <p14:tracePt t="56681" x="3392488" y="6194425"/>
          <p14:tracePt t="56696" x="3429000" y="6194425"/>
          <p14:tracePt t="56697" x="3467100" y="6181725"/>
          <p14:tracePt t="56712" x="3592513" y="6119813"/>
          <p14:tracePt t="56730" x="3705225" y="6081713"/>
          <p14:tracePt t="56731" x="3779838" y="6032500"/>
          <p14:tracePt t="56746" x="3905250" y="5969000"/>
          <p14:tracePt t="56747" x="4030663" y="5932488"/>
          <p14:tracePt t="56763" x="4294188" y="5819775"/>
          <p14:tracePt t="56780" x="4581525" y="5694363"/>
          <p14:tracePt t="56781" x="4843463" y="5556250"/>
          <p14:tracePt t="56796" x="5157788" y="5468938"/>
          <p14:tracePt t="56797" x="5294313" y="5381625"/>
          <p14:tracePt t="56813" x="6134100" y="5030788"/>
          <p14:tracePt t="56830" x="7297738" y="4679950"/>
          <p14:tracePt t="56831" x="7561263" y="4643438"/>
          <p14:tracePt t="56845" x="7986713" y="4579938"/>
          <p14:tracePt t="56846" x="8737600" y="4505325"/>
          <p14:tracePt t="56862" x="9388475" y="4418013"/>
          <p14:tracePt t="56880" x="9739313" y="4430713"/>
          <p14:tracePt t="56881" x="10139363" y="4430713"/>
          <p14:tracePt t="56896" x="10552113" y="4418013"/>
          <p14:tracePt t="56897" x="10614025" y="4418013"/>
          <p14:tracePt t="56913" x="11077575" y="4418013"/>
          <p14:tracePt t="56930" x="11328400" y="4418013"/>
          <p14:tracePt t="56931" x="11403013" y="4430713"/>
          <p14:tracePt t="56946" x="11490325" y="4454525"/>
          <p14:tracePt t="56947" x="11628438" y="4505325"/>
          <p14:tracePt t="56963" x="11853863" y="4579938"/>
          <p14:tracePt t="56980" x="11879263" y="4592638"/>
          <p14:tracePt t="56981" x="11891963" y="4605338"/>
          <p14:tracePt t="57267" x="11979275" y="4530725"/>
          <p14:tracePt t="57274" x="12091988" y="4379913"/>
          <p14:tracePt t="57440" x="11866563" y="3341688"/>
          <p14:tracePt t="57446" x="11541125" y="3254375"/>
          <p14:tracePt t="57462" x="11077575" y="3190875"/>
          <p14:tracePt t="57479" x="10452100" y="3065463"/>
          <p14:tracePt t="57496" x="10164763" y="2978150"/>
          <p14:tracePt t="57497" x="9988550" y="2928938"/>
          <p14:tracePt t="57512" x="9563100" y="2778125"/>
          <p14:tracePt t="57529" x="9401175" y="2728913"/>
          <p14:tracePt t="57546" x="9324975" y="2690813"/>
          <p14:tracePt t="57547" x="9301163" y="2678113"/>
          <p14:tracePt t="57563" x="9275763" y="2678113"/>
          <p14:tracePt t="57580" x="9250363" y="2665413"/>
          <p14:tracePt t="57581" x="9237663" y="2665413"/>
          <p14:tracePt t="57668" x="9263063" y="2652713"/>
          <p14:tracePt t="57676" x="9312275" y="2652713"/>
          <p14:tracePt t="57683" x="9401175" y="2640013"/>
          <p14:tracePt t="57696" x="9501188" y="2627313"/>
          <p14:tracePt t="57696" x="9613900" y="2627313"/>
          <p14:tracePt t="57712" x="9788525" y="2616200"/>
          <p14:tracePt t="57729" x="9901238" y="2590800"/>
          <p14:tracePt t="57746" x="10139363" y="2565400"/>
          <p14:tracePt t="57747" x="10277475" y="2565400"/>
          <p14:tracePt t="57762" x="10477500" y="2540000"/>
          <p14:tracePt t="57779" x="10677525" y="2516188"/>
          <p14:tracePt t="57797" x="10939463" y="2503488"/>
          <p14:tracePt t="57798" x="11064875" y="2503488"/>
          <p14:tracePt t="57812" x="11215688" y="2490788"/>
          <p14:tracePt t="57829" x="11390313" y="2490788"/>
          <p14:tracePt t="57847" x="11728450" y="2490788"/>
          <p14:tracePt t="57863" x="11891963" y="2503488"/>
          <p14:tracePt t="57879" x="12053888" y="2516188"/>
          <p14:tracePt t="57896" x="12179300" y="25273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Types of mutation</a:t>
            </a:r>
            <a:endParaRPr lang="en-GB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8D8B79-78DA-7CA1-D983-1BD82FE11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72"/>
    </mc:Choice>
    <mc:Fallback xmlns="">
      <p:transition spd="slow" advTm="4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973" x="3517900" y="6134100"/>
          <p14:tracePt t="37472" x="2941638" y="6796088"/>
          <p14:tracePt t="37487" x="3054350" y="6745288"/>
          <p14:tracePt t="37504" x="3154363" y="6696075"/>
          <p14:tracePt t="37521" x="3216275" y="6670675"/>
          <p14:tracePt t="37522" x="3241675" y="6645275"/>
          <p14:tracePt t="37537" x="3305175" y="6619875"/>
          <p14:tracePt t="37554" x="3354388" y="6583363"/>
          <p14:tracePt t="37556" x="3379788" y="6570663"/>
          <p14:tracePt t="37571" x="3392488" y="6545263"/>
          <p14:tracePt t="37571" x="3454400" y="6532563"/>
          <p14:tracePt t="37587" x="3492500" y="6494463"/>
          <p14:tracePt t="37604" x="3554413" y="6483350"/>
          <p14:tracePt t="37620" x="3617913" y="6457950"/>
          <p14:tracePt t="37637" x="3654425" y="6445250"/>
          <p14:tracePt t="37654" x="3730625" y="6407150"/>
          <p14:tracePt t="37671" x="3805238" y="6394450"/>
          <p14:tracePt t="37687" x="3843338" y="6370638"/>
          <p14:tracePt t="37688" x="3867150" y="6357938"/>
          <p14:tracePt t="37703" x="3956050" y="6357938"/>
          <p14:tracePt t="37721" x="4056063" y="6357938"/>
          <p14:tracePt t="37723" x="4105275" y="6357938"/>
          <p14:tracePt t="37737" x="4143375" y="6345238"/>
          <p14:tracePt t="37754" x="4281488" y="6307138"/>
          <p14:tracePt t="37771" x="4343400" y="6307138"/>
          <p14:tracePt t="37787" x="4381500" y="6307138"/>
          <p14:tracePt t="37788" x="4406900" y="6294438"/>
          <p14:tracePt t="37804" x="4494213" y="6281738"/>
          <p14:tracePt t="37820" x="4568825" y="6269038"/>
          <p14:tracePt t="37837" x="4630738" y="6257925"/>
          <p14:tracePt t="37838" x="4668838" y="6257925"/>
          <p14:tracePt t="37854" x="4732338" y="6245225"/>
          <p14:tracePt t="37870" x="4806950" y="6232525"/>
          <p14:tracePt t="37888" x="4843463" y="6207125"/>
          <p14:tracePt t="37889" x="4868863" y="6194425"/>
          <p14:tracePt t="37903" x="4932363" y="6169025"/>
          <p14:tracePt t="37920" x="5006975" y="6145213"/>
          <p14:tracePt t="37937" x="5119688" y="6081713"/>
          <p14:tracePt t="37953" x="5232400" y="6032500"/>
          <p14:tracePt t="37970" x="5307013" y="5981700"/>
          <p14:tracePt t="37988" x="5370513" y="5956300"/>
          <p14:tracePt t="37989" x="5394325" y="5932488"/>
          <p14:tracePt t="38003" x="5419725" y="5907088"/>
          <p14:tracePt t="38021" x="5495925" y="5843588"/>
          <p14:tracePt t="38039" x="5557838" y="5768975"/>
          <p14:tracePt t="38040" x="5570538" y="5756275"/>
          <p14:tracePt t="38053" x="5619750" y="5694363"/>
          <p14:tracePt t="38070" x="5683250" y="5643563"/>
          <p14:tracePt t="38087" x="5732463" y="5568950"/>
          <p14:tracePt t="38104" x="5821363" y="5481638"/>
          <p14:tracePt t="38105" x="5832475" y="5456238"/>
          <p14:tracePt t="38120" x="5870575" y="5394325"/>
          <p14:tracePt t="38136" x="5921375" y="5318125"/>
          <p14:tracePt t="38154" x="5957888" y="5256213"/>
          <p14:tracePt t="38155" x="5957888" y="5243513"/>
          <p14:tracePt t="38171" x="5995988" y="5181600"/>
          <p14:tracePt t="38187" x="6008688" y="5118100"/>
          <p14:tracePt t="38204" x="6021388" y="5068888"/>
          <p14:tracePt t="38205" x="6021388" y="5056188"/>
          <p14:tracePt t="38220" x="6021388" y="5005388"/>
          <p14:tracePt t="38237" x="6021388" y="4981575"/>
          <p14:tracePt t="38254" x="6008688" y="4943475"/>
          <p14:tracePt t="38255" x="5983288" y="4930775"/>
          <p14:tracePt t="38270" x="5945188" y="4892675"/>
          <p14:tracePt t="38287" x="5870575" y="4843463"/>
          <p14:tracePt t="38303" x="5821363" y="4805363"/>
          <p14:tracePt t="38320" x="5719763" y="4768850"/>
          <p14:tracePt t="38337" x="5657850" y="4743450"/>
          <p14:tracePt t="38354" x="5545138" y="4718050"/>
          <p14:tracePt t="38370" x="5407025" y="4705350"/>
          <p14:tracePt t="38372" x="5319713" y="4692650"/>
          <p14:tracePt t="38387" x="5194300" y="4692650"/>
          <p14:tracePt t="38404" x="5119688" y="4692650"/>
          <p14:tracePt t="38420" x="5045075" y="4692650"/>
          <p14:tracePt t="38422" x="5006975" y="4692650"/>
          <p14:tracePt t="38437" x="4881563" y="4692650"/>
          <p14:tracePt t="38454" x="4768850" y="4705350"/>
          <p14:tracePt t="38470" x="4656138" y="4718050"/>
          <p14:tracePt t="38471" x="4619625" y="4730750"/>
          <p14:tracePt t="38487" x="4581525" y="4730750"/>
          <p14:tracePt t="38503" x="4518025" y="4756150"/>
          <p14:tracePt t="38521" x="4418013" y="4818063"/>
          <p14:tracePt t="38537" x="4068763" y="5068888"/>
          <p14:tracePt t="38554" x="3943350" y="5156200"/>
          <p14:tracePt t="38570" x="3856038" y="5218113"/>
          <p14:tracePt t="38571" x="3817938" y="5256213"/>
          <p14:tracePt t="38587" x="3717925" y="5330825"/>
          <p14:tracePt t="38604" x="3630613" y="5407025"/>
          <p14:tracePt t="38620" x="3554413" y="5456238"/>
          <p14:tracePt t="38621" x="3541713" y="5494338"/>
          <p14:tracePt t="38636" x="3517900" y="5518150"/>
          <p14:tracePt t="38654" x="3505200" y="5543550"/>
          <p14:tracePt t="38671" x="3454400" y="5619750"/>
          <p14:tracePt t="38687" x="3429000" y="5656263"/>
          <p14:tracePt t="38688" x="3417888" y="5668963"/>
          <p14:tracePt t="38704" x="3405188" y="5732463"/>
          <p14:tracePt t="38721" x="3379788" y="5881688"/>
          <p14:tracePt t="38722" x="3379788" y="5919788"/>
          <p14:tracePt t="38737" x="3379788" y="5969000"/>
          <p14:tracePt t="38738" x="3379788" y="6032500"/>
          <p14:tracePt t="38754" x="3379788" y="6094413"/>
          <p14:tracePt t="38770" x="3379788" y="6132513"/>
          <p14:tracePt t="38787" x="3392488" y="6169025"/>
          <p14:tracePt t="38804" x="3405188" y="6181725"/>
          <p14:tracePt t="38820" x="3429000" y="6207125"/>
          <p14:tracePt t="38837" x="3492500" y="6257925"/>
          <p14:tracePt t="38839" x="3530600" y="6281738"/>
          <p14:tracePt t="38853" x="3592513" y="6294438"/>
          <p14:tracePt t="38870" x="3692525" y="6345238"/>
          <p14:tracePt t="38887" x="3805238" y="6370638"/>
          <p14:tracePt t="38889" x="3892550" y="6407150"/>
          <p14:tracePt t="38903" x="4105275" y="6483350"/>
          <p14:tracePt t="38920" x="4192588" y="6494463"/>
          <p14:tracePt t="38937" x="4243388" y="6519863"/>
          <p14:tracePt t="38938" x="4281488" y="6519863"/>
          <p14:tracePt t="38953" x="4368800" y="6519863"/>
          <p14:tracePt t="38970" x="4443413" y="6519863"/>
          <p14:tracePt t="38988" x="4543425" y="6519863"/>
          <p14:tracePt t="38989" x="4606925" y="6519863"/>
          <p14:tracePt t="39004" x="4668838" y="6519863"/>
          <p14:tracePt t="39021" x="4706938" y="6519863"/>
          <p14:tracePt t="39037" x="4743450" y="6519863"/>
          <p14:tracePt t="39053" x="4768850" y="6519863"/>
          <p14:tracePt t="39055" x="4781550" y="6519863"/>
          <p14:tracePt t="39070" x="4806950" y="6519863"/>
          <p14:tracePt t="39089" x="4868863" y="6483350"/>
          <p14:tracePt t="39104" x="4894263" y="6470650"/>
          <p14:tracePt t="39105" x="4919663" y="6445250"/>
          <p14:tracePt t="39120" x="4956175" y="6432550"/>
          <p14:tracePt t="39137" x="4981575" y="6419850"/>
          <p14:tracePt t="39154" x="5032375" y="6394450"/>
          <p14:tracePt t="39155" x="5045075" y="6381750"/>
          <p14:tracePt t="39170" x="5057775" y="6381750"/>
          <p14:tracePt t="39187" x="5068888" y="6381750"/>
          <p14:tracePt t="39204" x="5119688" y="6357938"/>
          <p14:tracePt t="39220" x="5132388" y="6345238"/>
          <p14:tracePt t="39237" x="5145088" y="6345238"/>
          <p14:tracePt t="39239" x="5181600" y="6319838"/>
          <p14:tracePt t="39254" x="5219700" y="6281738"/>
          <p14:tracePt t="39276" x="5232400" y="6281738"/>
          <p14:tracePt t="39287" x="5257800" y="6269038"/>
          <p14:tracePt t="39303" x="5281613" y="6245225"/>
          <p14:tracePt t="39304" x="5294313" y="6232525"/>
          <p14:tracePt t="39320" x="5307013" y="6232525"/>
          <p14:tracePt t="39337" x="5345113" y="6181725"/>
          <p14:tracePt t="39354" x="5407025" y="6107113"/>
          <p14:tracePt t="39356" x="5445125" y="6081713"/>
          <p14:tracePt t="39370" x="5457825" y="6056313"/>
          <p14:tracePt t="39371" x="5470525" y="6045200"/>
          <p14:tracePt t="39387" x="5519738" y="5981700"/>
          <p14:tracePt t="39404" x="5570538" y="5919788"/>
          <p14:tracePt t="39405" x="5583238" y="5894388"/>
          <p14:tracePt t="39420" x="5607050" y="5868988"/>
          <p14:tracePt t="39422" x="5619750" y="5843588"/>
          <p14:tracePt t="39437" x="5670550" y="5743575"/>
          <p14:tracePt t="39454" x="5708650" y="5668963"/>
          <p14:tracePt t="39470" x="5719763" y="5594350"/>
          <p14:tracePt t="39472" x="5745163" y="5568950"/>
          <p14:tracePt t="39486" x="5757863" y="5518150"/>
          <p14:tracePt t="39503" x="5770563" y="5481638"/>
          <p14:tracePt t="39521" x="5770563" y="5468938"/>
          <p14:tracePt t="39537" x="5770563" y="5456238"/>
          <p14:tracePt t="39554" x="5783263" y="5407025"/>
          <p14:tracePt t="39570" x="5783263" y="5356225"/>
          <p14:tracePt t="39571" x="5795963" y="5343525"/>
          <p14:tracePt t="39587" x="5808663" y="5294313"/>
          <p14:tracePt t="39604" x="5808663" y="5256213"/>
          <p14:tracePt t="39621" x="5808663" y="5218113"/>
          <p14:tracePt t="39621" x="5808663" y="5205413"/>
          <p14:tracePt t="39636" x="5808663" y="5156200"/>
          <p14:tracePt t="39654" x="5808663" y="5143500"/>
          <p14:tracePt t="39670" x="5808663" y="5118100"/>
          <p14:tracePt t="39687" x="5770563" y="5056188"/>
          <p14:tracePt t="39704" x="5719763" y="5005388"/>
          <p14:tracePt t="39721" x="5670550" y="4968875"/>
          <p14:tracePt t="39737" x="5595938" y="4930775"/>
          <p14:tracePt t="39738" x="5532438" y="4892675"/>
          <p14:tracePt t="39753" x="5483225" y="4868863"/>
          <p14:tracePt t="39770" x="5419725" y="4856163"/>
          <p14:tracePt t="39772" x="5383213" y="4843463"/>
          <p14:tracePt t="39787" x="5345113" y="4830763"/>
          <p14:tracePt t="39788" x="5270500" y="4805363"/>
          <p14:tracePt t="39803" x="5106988" y="4779963"/>
          <p14:tracePt t="39821" x="4945063" y="4779963"/>
          <p14:tracePt t="39823" x="4906963" y="4779963"/>
          <p14:tracePt t="39837" x="4856163" y="4779963"/>
          <p14:tracePt t="39838" x="4832350" y="4779963"/>
          <p14:tracePt t="39853" x="4768850" y="4779963"/>
          <p14:tracePt t="39870" x="4656138" y="4792663"/>
          <p14:tracePt t="39887" x="4556125" y="4818063"/>
          <p14:tracePt t="39888" x="4481513" y="4830763"/>
          <p14:tracePt t="39903" x="4394200" y="4843463"/>
          <p14:tracePt t="39920" x="4318000" y="4856163"/>
          <p14:tracePt t="39937" x="4294188" y="4868863"/>
          <p14:tracePt t="39938" x="4256088" y="4868863"/>
          <p14:tracePt t="39953" x="4205288" y="4892675"/>
          <p14:tracePt t="39970" x="4030663" y="4956175"/>
          <p14:tracePt t="39987" x="3905250" y="5018088"/>
          <p14:tracePt t="39987" x="3843338" y="5056188"/>
          <p14:tracePt t="40003" x="3767138" y="5105400"/>
          <p14:tracePt t="40021" x="3705225" y="5156200"/>
          <p14:tracePt t="40037" x="3654425" y="5218113"/>
          <p14:tracePt t="40054" x="3630613" y="5281613"/>
          <p14:tracePt t="40055" x="3592513" y="5305425"/>
          <p14:tracePt t="40070" x="3567113" y="5368925"/>
          <p14:tracePt t="40087" x="3505200" y="5418138"/>
          <p14:tracePt t="40103" x="3454400" y="5518150"/>
          <p14:tracePt t="40120" x="3417888" y="5668963"/>
          <p14:tracePt t="40137" x="3379788" y="5743575"/>
          <p14:tracePt t="40139" x="3379788" y="5781675"/>
          <p14:tracePt t="40154" x="3379788" y="5807075"/>
          <p14:tracePt t="40155" x="3379788" y="5832475"/>
          <p14:tracePt t="40170" x="3379788" y="5868988"/>
          <p14:tracePt t="40187" x="3379788" y="5894388"/>
          <p14:tracePt t="40203" x="3392488" y="5932488"/>
          <p14:tracePt t="40204" x="3405188" y="5932488"/>
          <p14:tracePt t="40220" x="3417888" y="5956300"/>
          <p14:tracePt t="40237" x="3441700" y="5981700"/>
          <p14:tracePt t="40254" x="3479800" y="6019800"/>
          <p14:tracePt t="40255" x="3517900" y="6032500"/>
          <p14:tracePt t="40270" x="3667125" y="6119813"/>
          <p14:tracePt t="40287" x="3843338" y="6169025"/>
          <p14:tracePt t="40304" x="3992563" y="6194425"/>
          <p14:tracePt t="40305" x="4005263" y="6207125"/>
          <p14:tracePt t="40320" x="4068763" y="6232525"/>
          <p14:tracePt t="40337" x="4143375" y="6245225"/>
          <p14:tracePt t="40353" x="4230688" y="6257925"/>
          <p14:tracePt t="40370" x="4418013" y="6257925"/>
          <p14:tracePt t="40387" x="4518025" y="6257925"/>
          <p14:tracePt t="40404" x="4594225" y="6257925"/>
          <p14:tracePt t="40420" x="4630738" y="6245225"/>
          <p14:tracePt t="40422" x="4656138" y="6232525"/>
          <p14:tracePt t="40437" x="4732338" y="6207125"/>
          <p14:tracePt t="40454" x="4806950" y="6194425"/>
          <p14:tracePt t="40455" x="4832350" y="6181725"/>
          <p14:tracePt t="40471" x="4868863" y="6181725"/>
          <p14:tracePt t="40472" x="4906963" y="6169025"/>
          <p14:tracePt t="40486" x="4968875" y="6169025"/>
          <p14:tracePt t="40503" x="5006975" y="6157913"/>
          <p14:tracePt t="40505" x="5019675" y="6157913"/>
          <p14:tracePt t="40520" x="5057775" y="6132513"/>
          <p14:tracePt t="40521" x="5068888" y="6132513"/>
          <p14:tracePt t="40537" x="5081588" y="6132513"/>
          <p14:tracePt t="40553" x="5094288" y="6132513"/>
          <p14:tracePt t="40571" x="5119688" y="6107113"/>
          <p14:tracePt t="40572" x="5145088" y="6094413"/>
          <p14:tracePt t="40587" x="5157788" y="6081713"/>
          <p14:tracePt t="40604" x="5170488" y="6056313"/>
          <p14:tracePt t="40620" x="5281613" y="5994400"/>
          <p14:tracePt t="40621" x="5294313" y="5981700"/>
          <p14:tracePt t="40637" x="5319713" y="5969000"/>
          <p14:tracePt t="40653" x="5345113" y="5945188"/>
          <p14:tracePt t="40671" x="5457825" y="5881688"/>
          <p14:tracePt t="40672" x="5457825" y="5868988"/>
          <p14:tracePt t="40687" x="5470525" y="5843588"/>
          <p14:tracePt t="40703" x="5495925" y="5832475"/>
          <p14:tracePt t="40720" x="5557838" y="5781675"/>
          <p14:tracePt t="40721" x="5583238" y="5756275"/>
          <p14:tracePt t="40737" x="5595938" y="5743575"/>
          <p14:tracePt t="40753" x="5595938" y="5732463"/>
          <p14:tracePt t="40771" x="5645150" y="5681663"/>
          <p14:tracePt t="40787" x="5657850" y="5668963"/>
          <p14:tracePt t="40789" x="5657850" y="5656263"/>
          <p14:tracePt t="40823" x="5670550" y="5656263"/>
          <p14:tracePt t="40829" x="5670550" y="5643563"/>
          <p14:tracePt t="40865" x="5670550" y="5630863"/>
          <p14:tracePt t="40937" x="5695950" y="5630863"/>
          <p14:tracePt t="40966" x="5695950" y="5619750"/>
          <p14:tracePt t="40973" x="5708650" y="5607050"/>
          <p14:tracePt t="40987" x="5708650" y="5594350"/>
          <p14:tracePt t="40989" x="5719763" y="5594350"/>
          <p14:tracePt t="41045" x="5719763" y="5581650"/>
          <p14:tracePt t="41052" x="5732463" y="5581650"/>
          <p14:tracePt t="41340" x="5745163" y="5581650"/>
          <p14:tracePt t="41391" x="5745163" y="5568950"/>
          <p14:tracePt t="41398" x="5757863" y="5556250"/>
          <p14:tracePt t="41405" x="5770563" y="5530850"/>
          <p14:tracePt t="41420" x="5783263" y="5530850"/>
          <p14:tracePt t="41421" x="5795963" y="5507038"/>
          <p14:tracePt t="41436" x="5795963" y="5494338"/>
          <p14:tracePt t="41455" x="5832475" y="5394325"/>
          <p14:tracePt t="41470" x="5845175" y="5356225"/>
          <p14:tracePt t="41472" x="5845175" y="5305425"/>
          <p14:tracePt t="41486" x="5845175" y="5230813"/>
          <p14:tracePt t="41504" x="5845175" y="5194300"/>
          <p14:tracePt t="41520" x="5845175" y="5143500"/>
          <p14:tracePt t="41537" x="5832475" y="5118100"/>
          <p14:tracePt t="41554" x="5808663" y="5092700"/>
          <p14:tracePt t="41571" x="5795963" y="5068888"/>
          <p14:tracePt t="41587" x="5732463" y="5018088"/>
          <p14:tracePt t="41603" x="5670550" y="4981575"/>
          <p14:tracePt t="41620" x="5619750" y="4943475"/>
          <p14:tracePt t="41622" x="5532438" y="4905375"/>
          <p14:tracePt t="41636" x="5407025" y="4843463"/>
          <p14:tracePt t="41653" x="5257800" y="4818063"/>
          <p14:tracePt t="41670" x="5132388" y="4792663"/>
          <p14:tracePt t="41671" x="5057775" y="4779963"/>
          <p14:tracePt t="41687" x="4856163" y="4779963"/>
          <p14:tracePt t="41704" x="4681538" y="4792663"/>
          <p14:tracePt t="41720" x="4581525" y="4805363"/>
          <p14:tracePt t="41721" x="4568825" y="4805363"/>
          <p14:tracePt t="41737" x="4481513" y="4843463"/>
          <p14:tracePt t="41753" x="4318000" y="4905375"/>
          <p14:tracePt t="41771" x="4192588" y="4956175"/>
          <p14:tracePt t="41788" x="4030663" y="5005388"/>
          <p14:tracePt t="41803" x="3979863" y="5018088"/>
          <p14:tracePt t="41821" x="3917950" y="5056188"/>
          <p14:tracePt t="41822" x="3867150" y="5068888"/>
          <p14:tracePt t="41836" x="3830638" y="5105400"/>
          <p14:tracePt t="41838" x="3805238" y="5118100"/>
          <p14:tracePt t="41853" x="3743325" y="5156200"/>
          <p14:tracePt t="41872" x="3617913" y="5268913"/>
          <p14:tracePt t="41887" x="3579813" y="5318125"/>
          <p14:tracePt t="41888" x="3567113" y="5356225"/>
          <p14:tracePt t="41903" x="3530600" y="5418138"/>
          <p14:tracePt t="41922" x="3492500" y="5481638"/>
          <p14:tracePt t="41937" x="3492500" y="5507038"/>
          <p14:tracePt t="41953" x="3492500" y="5543550"/>
          <p14:tracePt t="41970" x="3492500" y="5556250"/>
          <p14:tracePt t="41988" x="3492500" y="5581650"/>
          <p14:tracePt t="42004" x="3492500" y="5594350"/>
          <p14:tracePt t="42021" x="3492500" y="5619750"/>
          <p14:tracePt t="42037" x="3505200" y="5681663"/>
          <p14:tracePt t="42038" x="3517900" y="5719763"/>
          <p14:tracePt t="42054" x="3530600" y="5781675"/>
          <p14:tracePt t="42071" x="3530600" y="5807075"/>
          <p14:tracePt t="42087" x="3530600" y="5832475"/>
          <p14:tracePt t="42104" x="3530600" y="5856288"/>
          <p14:tracePt t="42120" x="3530600" y="5868988"/>
          <p14:tracePt t="42168" x="3530600" y="5881688"/>
          <p14:tracePt t="42174" x="3541713" y="5881688"/>
          <p14:tracePt t="42189" x="3567113" y="5894388"/>
          <p14:tracePt t="42204" x="3605213" y="5945188"/>
          <p14:tracePt t="42220" x="3667125" y="5969000"/>
          <p14:tracePt t="42237" x="3692525" y="5981700"/>
          <p14:tracePt t="42253" x="3717925" y="5994400"/>
          <p14:tracePt t="42270" x="3743325" y="5994400"/>
          <p14:tracePt t="42311" x="3743325" y="6007100"/>
          <p14:tracePt t="42318" x="3756025" y="6007100"/>
          <p14:tracePt t="42361" x="3756025" y="6019800"/>
          <p14:tracePt t="42398" x="3767138" y="6019800"/>
          <p14:tracePt t="42419" x="3767138" y="6032500"/>
          <p14:tracePt t="42470" x="3767138" y="6045200"/>
          <p14:tracePt t="42477" x="3767138" y="6056313"/>
          <p14:tracePt t="42487" x="3743325" y="6094413"/>
          <p14:tracePt t="42504" x="3705225" y="6119813"/>
          <p14:tracePt t="42520" x="3643313" y="6157913"/>
          <p14:tracePt t="42521" x="3554413" y="6194425"/>
          <p14:tracePt t="42537" x="3492500" y="6207125"/>
          <p14:tracePt t="42554" x="3392488" y="6219825"/>
          <p14:tracePt t="42555" x="3367088" y="6219825"/>
          <p14:tracePt t="42570" x="3341688" y="6219825"/>
          <p14:tracePt t="42571" x="3305175" y="6219825"/>
          <p14:tracePt t="42586" x="3167063" y="6145213"/>
          <p14:tracePt t="42604" x="2967038" y="6045200"/>
          <p14:tracePt t="42621" x="2828925" y="5994400"/>
          <p14:tracePt t="42638" x="2690813" y="5956300"/>
          <p14:tracePt t="42653" x="2628900" y="5907088"/>
          <p14:tracePt t="42671" x="2490788" y="5794375"/>
          <p14:tracePt t="42672" x="2416175" y="5732463"/>
          <p14:tracePt t="42687" x="2290763" y="5581650"/>
          <p14:tracePt t="42704" x="2203450" y="5481638"/>
          <p14:tracePt t="42721" x="2127250" y="5368925"/>
          <p14:tracePt t="42722" x="2078038" y="5256213"/>
          <p14:tracePt t="42736" x="2014538" y="5056188"/>
          <p14:tracePt t="42753" x="1952625" y="4856163"/>
          <p14:tracePt t="42770" x="1927225" y="4779963"/>
          <p14:tracePt t="42788" x="1914525" y="4718050"/>
          <p14:tracePt t="42789" x="1903413" y="4679950"/>
          <p14:tracePt t="42803" x="1878013" y="4656138"/>
          <p14:tracePt t="42820" x="1852613" y="4618038"/>
          <p14:tracePt t="42837" x="1852613" y="4605338"/>
          <p14:tracePt t="42858" x="1839913" y="4592638"/>
          <p14:tracePt t="43340" x="1727200" y="4543425"/>
          <p14:tracePt t="43347" x="1601788" y="4467225"/>
          <p14:tracePt t="43354" x="1501775" y="4405313"/>
          <p14:tracePt t="43370" x="1001713" y="4005263"/>
          <p14:tracePt t="43387" x="600075" y="3541713"/>
          <p14:tracePt t="43404" x="325438" y="2903538"/>
          <p14:tracePt t="43405" x="225425" y="27035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5916-D530-0DEB-5878-FCAE1A17D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Symptoms: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A7AB-D724-F148-867C-01BAB776B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78"/>
            <a:ext cx="10515600" cy="453483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b="1" dirty="0"/>
              <a:t>II- </a:t>
            </a:r>
            <a:r>
              <a:rPr lang="en-GB" b="1" dirty="0"/>
              <a:t>Digestive symptoms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b="0" i="0" dirty="0">
                <a:solidFill>
                  <a:srgbClr val="080808"/>
                </a:solidFill>
                <a:effectLst/>
              </a:rPr>
              <a:t>The thick mucus can also block tubes that carry digestive enzymes from the pancreas to the small intestine. The result is often: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80808"/>
                </a:solidFill>
                <a:effectLst/>
              </a:rPr>
              <a:t>Foul-smelling, greasy stools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80808"/>
                </a:solidFill>
                <a:effectLst/>
              </a:rPr>
              <a:t>Poor weight gain and growth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80808"/>
                </a:solidFill>
                <a:effectLst/>
              </a:rPr>
              <a:t>Intestinal blockage, particularly in newborns (meconium ileus)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80808"/>
                </a:solidFill>
                <a:effectLst/>
              </a:rPr>
              <a:t>Chronic or severe constipation</a:t>
            </a:r>
          </a:p>
          <a:p>
            <a:pPr marL="0" indent="0">
              <a:buNone/>
            </a:pPr>
            <a:endParaRPr lang="en-US" b="0" i="0" dirty="0">
              <a:solidFill>
                <a:srgbClr val="080808"/>
              </a:solidFill>
              <a:effectLst/>
              <a:latin typeface="mayo-sans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831A6B-4E77-1487-1723-1BF47093C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9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02"/>
    </mc:Choice>
    <mc:Fallback>
      <p:transition spd="slow" advTm="6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2" x="512763" y="5194300"/>
          <p14:tracePt t="5244" x="500063" y="5194300"/>
          <p14:tracePt t="5250" x="488950" y="5194300"/>
          <p14:tracePt t="5286" x="476250" y="5194300"/>
          <p14:tracePt t="5307" x="463550" y="5194300"/>
          <p14:tracePt t="5350" x="463550" y="5181600"/>
          <p14:tracePt t="5357" x="450850" y="5181600"/>
          <p14:tracePt t="5366" x="438150" y="5168900"/>
          <p14:tracePt t="5384" x="425450" y="5156200"/>
          <p14:tracePt t="5386" x="425450" y="5143500"/>
          <p14:tracePt t="5399" x="400050" y="5118100"/>
          <p14:tracePt t="5400" x="376238" y="5105400"/>
          <p14:tracePt t="5416" x="350838" y="5056188"/>
          <p14:tracePt t="5432" x="325438" y="5018088"/>
          <p14:tracePt t="5450" x="274638" y="4943475"/>
          <p14:tracePt t="5466" x="250825" y="4892675"/>
          <p14:tracePt t="5483" x="212725" y="4805363"/>
          <p14:tracePt t="5499" x="187325" y="4730750"/>
          <p14:tracePt t="5500" x="174625" y="4692650"/>
          <p14:tracePt t="5515" x="138113" y="4518025"/>
          <p14:tracePt t="5532" x="112713" y="4330700"/>
          <p14:tracePt t="5551" x="61913" y="4129088"/>
          <p14:tracePt t="5566" x="50800" y="4041775"/>
          <p14:tracePt t="5583" x="25400" y="3954463"/>
          <p14:tracePt t="5599" x="25400" y="3854450"/>
          <p14:tracePt t="5600" x="25400" y="3829050"/>
          <p14:tracePt t="5616" x="25400" y="3767138"/>
          <p14:tracePt t="5633" x="25400" y="3729038"/>
          <p14:tracePt t="5650" x="25400" y="3679825"/>
          <p14:tracePt t="5665" x="25400" y="3667125"/>
          <p14:tracePt t="5683" x="25400" y="3654425"/>
          <p14:tracePt t="5701" x="25400" y="3641725"/>
          <p14:tracePt t="5722" x="25400" y="3629025"/>
          <p14:tracePt t="5736" x="38100" y="3629025"/>
          <p14:tracePt t="5772" x="61913" y="3603625"/>
          <p14:tracePt t="5786" x="74613" y="3603625"/>
          <p14:tracePt t="5808" x="87313" y="3590925"/>
          <p14:tracePt t="5814" x="100013" y="3590925"/>
          <p14:tracePt t="5829" x="112713" y="3579813"/>
          <p14:tracePt t="5844" x="138113" y="3567113"/>
          <p14:tracePt t="5850" x="150813" y="3554413"/>
          <p14:tracePt t="5866" x="163513" y="3529013"/>
          <p14:tracePt t="5866" x="174625" y="3529013"/>
          <p14:tracePt t="5883" x="200025" y="3490913"/>
          <p14:tracePt t="5899" x="238125" y="3416300"/>
          <p14:tracePt t="5901" x="250825" y="3403600"/>
          <p14:tracePt t="5915" x="274638" y="3367088"/>
          <p14:tracePt t="5933" x="312738" y="3328988"/>
          <p14:tracePt t="5950" x="338138" y="3278188"/>
          <p14:tracePt t="5966" x="363538" y="3254375"/>
          <p14:tracePt t="5983" x="425450" y="3216275"/>
          <p14:tracePt t="5999" x="450850" y="3190875"/>
          <p14:tracePt t="6001" x="476250" y="3165475"/>
          <p14:tracePt t="6016" x="512763" y="3154363"/>
          <p14:tracePt t="6033" x="550863" y="3141663"/>
          <p14:tracePt t="6050" x="588963" y="3116263"/>
          <p14:tracePt t="6066" x="612775" y="3116263"/>
          <p14:tracePt t="6083" x="612775" y="3103563"/>
          <p14:tracePt t="6099" x="625475" y="3103563"/>
          <p14:tracePt t="6116" x="625475" y="3090863"/>
          <p14:tracePt t="6136" x="638175" y="3090863"/>
          <p14:tracePt t="6149" x="638175" y="3078163"/>
          <p14:tracePt t="6201" x="663575" y="3078163"/>
          <p14:tracePt t="6272" x="676275" y="3078163"/>
          <p14:tracePt t="6558" x="676275" y="3090863"/>
          <p14:tracePt t="6566" x="676275" y="3103563"/>
          <p14:tracePt t="6572" x="650875" y="3103563"/>
          <p14:tracePt t="6583" x="650875" y="3128963"/>
          <p14:tracePt t="6600" x="638175" y="3141663"/>
          <p14:tracePt t="6616" x="638175" y="3154363"/>
          <p14:tracePt t="6633" x="638175" y="3165475"/>
          <p14:tracePt t="6873" x="650875" y="3165475"/>
          <p14:tracePt t="6880" x="701675" y="3165475"/>
          <p14:tracePt t="6887" x="763588" y="3165475"/>
          <p14:tracePt t="6900" x="814388" y="3165475"/>
          <p14:tracePt t="6901" x="863600" y="3165475"/>
          <p14:tracePt t="6916" x="901700" y="3165475"/>
          <p14:tracePt t="6917" x="950913" y="3165475"/>
          <p14:tracePt t="6933" x="1076325" y="3178175"/>
          <p14:tracePt t="6951" x="1376363" y="3267075"/>
          <p14:tracePt t="6966" x="1439863" y="3290888"/>
          <p14:tracePt t="6967" x="1539875" y="3341688"/>
          <p14:tracePt t="6982" x="1714500" y="3441700"/>
          <p14:tracePt t="7000" x="1952625" y="3603625"/>
          <p14:tracePt t="7001" x="2052638" y="3667125"/>
          <p14:tracePt t="7016" x="2165350" y="3741738"/>
          <p14:tracePt t="7017" x="2228850" y="3792538"/>
          <p14:tracePt t="7033" x="2378075" y="3879850"/>
          <p14:tracePt t="7050" x="2603500" y="3967163"/>
          <p14:tracePt t="7051" x="2654300" y="3979863"/>
          <p14:tracePt t="7066" x="2728913" y="3992563"/>
          <p14:tracePt t="7067" x="2790825" y="4005263"/>
          <p14:tracePt t="7082" x="2867025" y="4017963"/>
          <p14:tracePt t="7101" x="2992438" y="4041775"/>
          <p14:tracePt t="7116" x="3041650" y="4041775"/>
          <p14:tracePt t="7118" x="3067050" y="4041775"/>
          <p14:tracePt t="7132" x="3116263" y="4041775"/>
          <p14:tracePt t="7149" x="3128963" y="4041775"/>
          <p14:tracePt t="7466" x="3254375" y="3967163"/>
          <p14:tracePt t="7473" x="3341688" y="3905250"/>
          <p14:tracePt t="7483" x="3467100" y="3841750"/>
          <p14:tracePt t="7500" x="3767138" y="3692525"/>
          <p14:tracePt t="7501" x="3905250" y="3641725"/>
          <p14:tracePt t="7516" x="3992563" y="3616325"/>
          <p14:tracePt t="7517" x="4081463" y="3603625"/>
          <p14:tracePt t="7533" x="4230688" y="3567113"/>
          <p14:tracePt t="7549" x="4456113" y="3516313"/>
          <p14:tracePt t="7551" x="4543425" y="3503613"/>
          <p14:tracePt t="7566" x="4630738" y="3490913"/>
          <p14:tracePt t="7567" x="4694238" y="3490913"/>
          <p14:tracePt t="7583" x="4819650" y="3479800"/>
          <p14:tracePt t="7600" x="4932363" y="3479800"/>
          <p14:tracePt t="7601" x="4981575" y="3479800"/>
          <p14:tracePt t="7616" x="5068888" y="3490913"/>
          <p14:tracePt t="7617" x="5145088" y="3503613"/>
          <p14:tracePt t="7633" x="5219700" y="3529013"/>
          <p14:tracePt t="7649" x="5294313" y="3554413"/>
          <p14:tracePt t="7651" x="5307013" y="3554413"/>
          <p14:tracePt t="7666" x="5332413" y="3567113"/>
          <p14:tracePt t="7667" x="5357813" y="3579813"/>
          <p14:tracePt t="7682" x="5370513" y="3579813"/>
          <p14:tracePt t="7700" x="5394325" y="3590925"/>
          <p14:tracePt t="7716" x="5407025" y="3603625"/>
          <p14:tracePt t="7717" x="5419725" y="3603625"/>
          <p14:tracePt t="7733" x="5432425" y="3616325"/>
          <p14:tracePt t="7750" x="5483225" y="3641725"/>
          <p14:tracePt t="7752" x="5507038" y="3641725"/>
          <p14:tracePt t="7766" x="5545138" y="3667125"/>
          <p14:tracePt t="7767" x="5557838" y="3679825"/>
          <p14:tracePt t="7782" x="5619750" y="3716338"/>
          <p14:tracePt t="7800" x="5645150" y="3729038"/>
          <p14:tracePt t="7802" x="5657850" y="3729038"/>
          <p14:tracePt t="7816" x="5657850" y="3741738"/>
          <p14:tracePt t="7837" x="5670550" y="3741738"/>
          <p14:tracePt t="7873" x="5683250" y="3741738"/>
          <p14:tracePt t="8759" x="5683250" y="3754438"/>
          <p14:tracePt t="11561" x="5683250" y="3703638"/>
          <p14:tracePt t="11568" x="5683250" y="3679825"/>
          <p14:tracePt t="11582" x="5670550" y="3667125"/>
          <p14:tracePt t="11583" x="5670550" y="3654425"/>
          <p14:tracePt t="11599" x="5670550" y="3629025"/>
          <p14:tracePt t="11615" x="5657850" y="3529013"/>
          <p14:tracePt t="11632" x="5645150" y="3479800"/>
          <p14:tracePt t="11633" x="5632450" y="3454400"/>
          <p14:tracePt t="11649" x="5607050" y="3367088"/>
          <p14:tracePt t="11665" x="5595938" y="3278188"/>
          <p14:tracePt t="11682" x="5570538" y="3154363"/>
          <p14:tracePt t="11699" x="5545138" y="3090863"/>
          <p14:tracePt t="11716" x="5532438" y="3003550"/>
          <p14:tracePt t="11718" x="5532438" y="2990850"/>
          <p14:tracePt t="11732" x="5507038" y="2965450"/>
          <p14:tracePt t="11749" x="5495925" y="2890838"/>
          <p14:tracePt t="11766" x="5483225" y="2840038"/>
          <p14:tracePt t="11782" x="5470525" y="2752725"/>
          <p14:tracePt t="11799" x="5457825" y="2703513"/>
          <p14:tracePt t="11815" x="5457825" y="2652713"/>
          <p14:tracePt t="11832" x="5445125" y="2590800"/>
          <p14:tracePt t="11833" x="5432425" y="2565400"/>
          <p14:tracePt t="11848" x="5432425" y="2540000"/>
          <p14:tracePt t="11865" x="5419725" y="2490788"/>
          <p14:tracePt t="11883" x="5407025" y="2427288"/>
          <p14:tracePt t="11899" x="5407025" y="2403475"/>
          <p14:tracePt t="11915" x="5394325" y="2403475"/>
          <p14:tracePt t="11932" x="5394325" y="2390775"/>
          <p14:tracePt t="11949" x="5383213" y="2390775"/>
          <p14:tracePt t="12018" x="5370513" y="2390775"/>
          <p14:tracePt t="12097" x="5394325" y="2390775"/>
          <p14:tracePt t="12111" x="5419725" y="2390775"/>
          <p14:tracePt t="12118" x="5432425" y="2390775"/>
          <p14:tracePt t="12133" x="5470525" y="2414588"/>
          <p14:tracePt t="12149" x="5532438" y="2427288"/>
          <p14:tracePt t="12166" x="5557838" y="2439988"/>
          <p14:tracePt t="12183" x="5619750" y="2465388"/>
          <p14:tracePt t="12183" x="5632450" y="2465388"/>
          <p14:tracePt t="12199" x="5670550" y="2478088"/>
          <p14:tracePt t="12215" x="5708650" y="2490788"/>
          <p14:tracePt t="12233" x="5719763" y="2490788"/>
          <p14:tracePt t="12234" x="5732463" y="2490788"/>
          <p14:tracePt t="12249" x="5745163" y="2490788"/>
          <p14:tracePt t="12266" x="5757863" y="2490788"/>
          <p14:tracePt t="12283" x="5770563" y="2490788"/>
          <p14:tracePt t="12319" x="5783263" y="2490788"/>
          <p14:tracePt t="12355" x="5795963" y="2490788"/>
          <p14:tracePt t="12361" x="5795963" y="2503488"/>
          <p14:tracePt t="12390" x="5808663" y="2516188"/>
          <p14:tracePt t="12404" x="5832475" y="2527300"/>
          <p14:tracePt t="12411" x="5857875" y="2527300"/>
          <p14:tracePt t="12418" x="5870575" y="2540000"/>
          <p14:tracePt t="12433" x="5895975" y="2552700"/>
          <p14:tracePt t="12449" x="5921375" y="2565400"/>
          <p14:tracePt t="12466" x="5932488" y="2565400"/>
          <p14:tracePt t="12483" x="5932488" y="2578100"/>
          <p14:tracePt t="12505" x="5945188" y="2578100"/>
          <p14:tracePt t="12576" x="5957888" y="2578100"/>
          <p14:tracePt t="13169" x="6008688" y="2578100"/>
          <p14:tracePt t="13176" x="6108700" y="2578100"/>
          <p14:tracePt t="13183" x="6208713" y="2565400"/>
          <p14:tracePt t="13199" x="6459538" y="2565400"/>
          <p14:tracePt t="13216" x="6608763" y="2552700"/>
          <p14:tracePt t="13232" x="6834188" y="2552700"/>
          <p14:tracePt t="13233" x="6910388" y="2552700"/>
          <p14:tracePt t="13249" x="7085013" y="2552700"/>
          <p14:tracePt t="13266" x="7146925" y="2552700"/>
          <p14:tracePt t="13283" x="7197725" y="2552700"/>
          <p14:tracePt t="13283" x="7223125" y="2552700"/>
          <p14:tracePt t="13299" x="7297738" y="2565400"/>
          <p14:tracePt t="13315" x="7372350" y="2578100"/>
          <p14:tracePt t="13333" x="7561263" y="2603500"/>
          <p14:tracePt t="13349" x="7685088" y="2627313"/>
          <p14:tracePt t="13366" x="7797800" y="2652713"/>
          <p14:tracePt t="13383" x="7974013" y="2703513"/>
          <p14:tracePt t="13383" x="8074025" y="2703513"/>
          <p14:tracePt t="13399" x="8212138" y="2728913"/>
          <p14:tracePt t="13416" x="8324850" y="2752725"/>
          <p14:tracePt t="13432" x="8374063" y="2752725"/>
          <p14:tracePt t="13434" x="8412163" y="2765425"/>
          <p14:tracePt t="13448" x="8499475" y="2803525"/>
          <p14:tracePt t="13466" x="8537575" y="2803525"/>
          <p14:tracePt t="13484" x="8624888" y="2828925"/>
          <p14:tracePt t="13499" x="8661400" y="2852738"/>
          <p14:tracePt t="13517" x="8699500" y="2865438"/>
          <p14:tracePt t="13532" x="8737600" y="2903538"/>
          <p14:tracePt t="13534" x="8763000" y="2928938"/>
          <p14:tracePt t="13548" x="8786813" y="2941638"/>
          <p14:tracePt t="13566" x="8799513" y="2952750"/>
          <p14:tracePt t="13583" x="8812213" y="2978150"/>
          <p14:tracePt t="13599" x="8824913" y="2990850"/>
          <p14:tracePt t="13616" x="8824913" y="3016250"/>
          <p14:tracePt t="13633" x="8837613" y="3028950"/>
          <p14:tracePt t="13634" x="8837613" y="3041650"/>
          <p14:tracePt t="13649" x="8850313" y="3054350"/>
          <p14:tracePt t="13666" x="8850313" y="3065463"/>
          <p14:tracePt t="13683" x="8850313" y="3078163"/>
          <p14:tracePt t="13684" x="8850313" y="3090863"/>
          <p14:tracePt t="13699" x="8850313" y="3103563"/>
          <p14:tracePt t="13715" x="8850313" y="3128963"/>
          <p14:tracePt t="13732" x="8850313" y="3141663"/>
          <p14:tracePt t="13734" x="8850313" y="3154363"/>
          <p14:tracePt t="13784" x="8850313" y="3165475"/>
          <p14:tracePt t="14113" x="8899525" y="3165475"/>
          <p14:tracePt t="14121" x="8950325" y="3141663"/>
          <p14:tracePt t="14133" x="8999538" y="3116263"/>
          <p14:tracePt t="14134" x="9024938" y="3116263"/>
          <p14:tracePt t="14149" x="9063038" y="3078163"/>
          <p14:tracePt t="14166" x="9112250" y="3078163"/>
          <p14:tracePt t="14183" x="9124950" y="3078163"/>
          <p14:tracePt t="14213" x="9124950" y="3065463"/>
          <p14:tracePt t="14219" x="9137650" y="3065463"/>
          <p14:tracePt t="14256" x="9150350" y="3065463"/>
          <p14:tracePt t="14806" x="9112250" y="3065463"/>
          <p14:tracePt t="14813" x="9024938" y="3078163"/>
          <p14:tracePt t="14820" x="8886825" y="3103563"/>
          <p14:tracePt t="14832" x="8763000" y="3141663"/>
          <p14:tracePt t="14850" x="8524875" y="3165475"/>
          <p14:tracePt t="14851" x="8435975" y="3178175"/>
          <p14:tracePt t="14866" x="8035925" y="3216275"/>
          <p14:tracePt t="14882" x="7610475" y="3216275"/>
          <p14:tracePt t="14899" x="7021513" y="3216275"/>
          <p14:tracePt t="14901" x="6859588" y="3216275"/>
          <p14:tracePt t="14916" x="6283325" y="3216275"/>
          <p14:tracePt t="14933" x="5757863" y="3216275"/>
          <p14:tracePt t="14935" x="5457825" y="3216275"/>
          <p14:tracePt t="14949" x="4981575" y="3216275"/>
          <p14:tracePt t="14950" x="4832350" y="3216275"/>
          <p14:tracePt t="14965" x="4394200" y="3216275"/>
          <p14:tracePt t="14983" x="4068763" y="3203575"/>
          <p14:tracePt t="14999" x="3805238" y="3190875"/>
          <p14:tracePt t="15000" x="3654425" y="3190875"/>
          <p14:tracePt t="15015" x="3454400" y="3190875"/>
          <p14:tracePt t="15033" x="3328988" y="3190875"/>
          <p14:tracePt t="15034" x="3292475" y="3190875"/>
          <p14:tracePt t="15049" x="3228975" y="3190875"/>
          <p14:tracePt t="15051" x="3192463" y="3190875"/>
          <p14:tracePt t="15065" x="3092450" y="3190875"/>
          <p14:tracePt t="15083" x="3003550" y="3190875"/>
          <p14:tracePt t="15084" x="2967038" y="3190875"/>
          <p14:tracePt t="15099" x="2928938" y="3190875"/>
          <p14:tracePt t="15101" x="2903538" y="3203575"/>
          <p14:tracePt t="15116" x="2828925" y="3216275"/>
          <p14:tracePt t="15133" x="2790825" y="3228975"/>
          <p14:tracePt t="15150" x="2754313" y="3241675"/>
          <p14:tracePt t="15151" x="2728913" y="3254375"/>
          <p14:tracePt t="15166" x="2678113" y="3267075"/>
          <p14:tracePt t="15182" x="2616200" y="3278188"/>
          <p14:tracePt t="15199" x="2554288" y="3278188"/>
          <p14:tracePt t="15201" x="2528888" y="3278188"/>
          <p14:tracePt t="15217" x="2465388" y="3290888"/>
          <p14:tracePt t="15233" x="2416175" y="3303588"/>
          <p14:tracePt t="15235" x="2390775" y="3303588"/>
          <p14:tracePt t="15249" x="2365375" y="3303588"/>
          <p14:tracePt t="15266" x="2339975" y="3303588"/>
          <p14:tracePt t="15282" x="2316163" y="3303588"/>
          <p14:tracePt t="15299" x="2303463" y="3303588"/>
          <p14:tracePt t="15300" x="2290763" y="3303588"/>
          <p14:tracePt t="15328" x="2278063" y="3303588"/>
          <p14:tracePt t="15392" x="2265363" y="3303588"/>
          <p14:tracePt t="15428" x="2252663" y="3303588"/>
          <p14:tracePt t="15693" x="2265363" y="3303588"/>
          <p14:tracePt t="15700" x="2278063" y="3303588"/>
          <p14:tracePt t="15716" x="2290763" y="3303588"/>
          <p14:tracePt t="15733" x="2339975" y="3303588"/>
          <p14:tracePt t="15734" x="2352675" y="3303588"/>
          <p14:tracePt t="15749" x="2378075" y="3290888"/>
          <p14:tracePt t="15749" x="2390775" y="3290888"/>
          <p14:tracePt t="15766" x="2441575" y="3290888"/>
          <p14:tracePt t="15782" x="2478088" y="3290888"/>
          <p14:tracePt t="15799" x="2528888" y="3290888"/>
          <p14:tracePt t="15800" x="2541588" y="3290888"/>
          <p14:tracePt t="15816" x="2578100" y="3278188"/>
          <p14:tracePt t="15832" x="2628900" y="3267075"/>
          <p14:tracePt t="15849" x="2728913" y="3241675"/>
          <p14:tracePt t="15850" x="2778125" y="3228975"/>
          <p14:tracePt t="15866" x="2879725" y="3228975"/>
          <p14:tracePt t="15882" x="2967038" y="3228975"/>
          <p14:tracePt t="15899" x="3041650" y="3228975"/>
          <p14:tracePt t="15900" x="3054350" y="3228975"/>
          <p14:tracePt t="15916" x="3103563" y="3228975"/>
          <p14:tracePt t="15933" x="3141663" y="3228975"/>
          <p14:tracePt t="15949" x="3167063" y="3228975"/>
          <p14:tracePt t="15950" x="3179763" y="3228975"/>
          <p14:tracePt t="15965" x="3192463" y="3228975"/>
          <p14:tracePt t="15982" x="3205163" y="3228975"/>
          <p14:tracePt t="16000" x="3216275" y="3228975"/>
          <p14:tracePt t="16001" x="3228975" y="3228975"/>
          <p14:tracePt t="16016" x="3254375" y="3216275"/>
          <p14:tracePt t="16032" x="3292475" y="3203575"/>
          <p14:tracePt t="16050" x="3317875" y="3203575"/>
          <p14:tracePt t="16051" x="3341688" y="3190875"/>
          <p14:tracePt t="16065" x="3379788" y="3165475"/>
          <p14:tracePt t="16082" x="3405188" y="3165475"/>
          <p14:tracePt t="16100" x="3454400" y="3165475"/>
          <p14:tracePt t="16115" x="3479800" y="3154363"/>
          <p14:tracePt t="16132" x="3517900" y="3154363"/>
          <p14:tracePt t="16149" x="3530600" y="3154363"/>
          <p14:tracePt t="16150" x="3554413" y="3154363"/>
          <p14:tracePt t="16165" x="3592513" y="3154363"/>
          <p14:tracePt t="16183" x="3617913" y="3154363"/>
          <p14:tracePt t="16199" x="3667125" y="3154363"/>
          <p14:tracePt t="16220" x="3679825" y="3154363"/>
          <p14:tracePt t="16264" x="3692525" y="3154363"/>
          <p14:tracePt t="16299" x="3705225" y="3154363"/>
          <p14:tracePt t="16335" x="3717925" y="3128963"/>
          <p14:tracePt t="16342" x="3743325" y="3128963"/>
          <p14:tracePt t="16349" x="3756025" y="3116263"/>
          <p14:tracePt t="16366" x="3805238" y="3116263"/>
          <p14:tracePt t="16382" x="3867150" y="3116263"/>
          <p14:tracePt t="16400" x="3943350" y="3116263"/>
          <p14:tracePt t="16416" x="4005263" y="3116263"/>
          <p14:tracePt t="16433" x="4068763" y="3116263"/>
          <p14:tracePt t="16435" x="4105275" y="3116263"/>
          <p14:tracePt t="16449" x="4143375" y="3116263"/>
          <p14:tracePt t="16450" x="4181475" y="3116263"/>
          <p14:tracePt t="16466" x="4243388" y="3116263"/>
          <p14:tracePt t="16483" x="4305300" y="3116263"/>
          <p14:tracePt t="16486" x="4330700" y="3141663"/>
          <p14:tracePt t="16500" x="4381500" y="3154363"/>
          <p14:tracePt t="16516" x="4406900" y="3154363"/>
          <p14:tracePt t="16533" x="4418013" y="3154363"/>
          <p14:tracePt t="16550" x="4443413" y="3154363"/>
          <p14:tracePt t="16585" x="4456113" y="3154363"/>
          <p14:tracePt t="16636" x="4468813" y="3154363"/>
          <p14:tracePt t="16671" x="4468813" y="3165475"/>
          <p14:tracePt t="16707" x="4481513" y="3165475"/>
          <p14:tracePt t="16786" x="4494213" y="3165475"/>
          <p14:tracePt t="16792" x="4506913" y="3165475"/>
          <p14:tracePt t="16800" x="4530725" y="3165475"/>
          <p14:tracePt t="16815" x="4581525" y="3165475"/>
          <p14:tracePt t="16832" x="4668838" y="3165475"/>
          <p14:tracePt t="16850" x="4794250" y="3128963"/>
          <p14:tracePt t="16866" x="4843463" y="3116263"/>
          <p14:tracePt t="16882" x="4868863" y="3116263"/>
          <p14:tracePt t="16900" x="4894263" y="3116263"/>
          <p14:tracePt t="16921" x="4906963" y="3116263"/>
          <p14:tracePt t="16986" x="4919663" y="3116263"/>
          <p14:tracePt t="17036" x="4932363" y="3116263"/>
          <p14:tracePt t="17322" x="5006975" y="3116263"/>
          <p14:tracePt t="17328" x="5057775" y="3116263"/>
          <p14:tracePt t="17335" x="5119688" y="3116263"/>
          <p14:tracePt t="17349" x="5170488" y="3116263"/>
          <p14:tracePt t="17350" x="5294313" y="3116263"/>
          <p14:tracePt t="17365" x="5495925" y="3116263"/>
          <p14:tracePt t="17382" x="5708650" y="3128963"/>
          <p14:tracePt t="17399" x="5870575" y="3141663"/>
          <p14:tracePt t="17401" x="6021388" y="3141663"/>
          <p14:tracePt t="17416" x="6270625" y="3165475"/>
          <p14:tracePt t="17433" x="6421438" y="3190875"/>
          <p14:tracePt t="17450" x="6546850" y="3216275"/>
          <p14:tracePt t="17450" x="6684963" y="3241675"/>
          <p14:tracePt t="17465" x="6834188" y="3241675"/>
          <p14:tracePt t="17482" x="6897688" y="3241675"/>
          <p14:tracePt t="17500" x="6985000" y="3254375"/>
          <p14:tracePt t="17515" x="6997700" y="3254375"/>
          <p14:tracePt t="17516" x="7034213" y="3267075"/>
          <p14:tracePt t="17533" x="7085013" y="3267075"/>
          <p14:tracePt t="17550" x="7185025" y="3278188"/>
          <p14:tracePt t="17565" x="7259638" y="3278188"/>
          <p14:tracePt t="17582" x="7335838" y="3290888"/>
          <p14:tracePt t="17599" x="7385050" y="3316288"/>
          <p14:tracePt t="17600" x="7472363" y="3328988"/>
          <p14:tracePt t="17615" x="7535863" y="3354388"/>
          <p14:tracePt t="17632" x="7585075" y="3367088"/>
          <p14:tracePt t="17650" x="7673975" y="3390900"/>
          <p14:tracePt t="17666" x="7685088" y="3390900"/>
          <p14:tracePt t="17683" x="7697788" y="3390900"/>
          <p14:tracePt t="17700" x="7710488" y="3390900"/>
          <p14:tracePt t="17765" x="7723188" y="3390900"/>
          <p14:tracePt t="22853" x="7661275" y="3429000"/>
          <p14:tracePt t="22861" x="7535863" y="3454400"/>
          <p14:tracePt t="22867" x="7448550" y="3479800"/>
          <p14:tracePt t="22881" x="7323138" y="3516313"/>
          <p14:tracePt t="22898" x="7210425" y="3529013"/>
          <p14:tracePt t="22915" x="7134225" y="3541713"/>
          <p14:tracePt t="22932" x="7110413" y="3541713"/>
          <p14:tracePt t="22934" x="7097713" y="3541713"/>
          <p14:tracePt t="22949" x="7085013" y="3541713"/>
          <p14:tracePt t="22967" x="7072313" y="3541713"/>
          <p14:tracePt t="23011" x="7059613" y="3541713"/>
          <p14:tracePt t="23053" x="7046913" y="3541713"/>
          <p14:tracePt t="23189" x="7059613" y="3541713"/>
          <p14:tracePt t="23218" x="7072313" y="3541713"/>
          <p14:tracePt t="23224" x="7072313" y="3554413"/>
          <p14:tracePt t="23238" x="7085013" y="3554413"/>
          <p14:tracePt t="23311" x="7097713" y="3554413"/>
          <p14:tracePt t="23425" x="7110413" y="3554413"/>
          <p14:tracePt t="23504" x="7110413" y="3567113"/>
          <p14:tracePt t="23611" x="7110413" y="3579813"/>
          <p14:tracePt t="23625" x="7110413" y="3590925"/>
          <p14:tracePt t="23633" x="7110413" y="3603625"/>
          <p14:tracePt t="23649" x="7110413" y="3641725"/>
          <p14:tracePt t="23665" x="7110413" y="3703638"/>
          <p14:tracePt t="23683" x="7059613" y="3779838"/>
          <p14:tracePt t="23685" x="7021513" y="3803650"/>
          <p14:tracePt t="23699" x="6910388" y="3905250"/>
          <p14:tracePt t="23717" x="6746875" y="4029075"/>
          <p14:tracePt t="23733" x="6596063" y="4154488"/>
          <p14:tracePt t="23749" x="6383338" y="4292600"/>
          <p14:tracePt t="23766" x="6170613" y="4392613"/>
          <p14:tracePt t="23768" x="6096000" y="4430713"/>
          <p14:tracePt t="23782" x="6034088" y="4454525"/>
          <p14:tracePt t="23783" x="5908675" y="4505325"/>
          <p14:tracePt t="23798" x="5683250" y="4567238"/>
          <p14:tracePt t="23815" x="5457825" y="4579938"/>
          <p14:tracePt t="23832" x="5307013" y="4592638"/>
          <p14:tracePt t="23833" x="5219700" y="4592638"/>
          <p14:tracePt t="23848" x="4968875" y="4605338"/>
          <p14:tracePt t="23866" x="4819650" y="4605338"/>
          <p14:tracePt t="23883" x="4630738" y="4605338"/>
          <p14:tracePt t="23884" x="4568825" y="4605338"/>
          <p14:tracePt t="23898" x="4356100" y="4605338"/>
          <p14:tracePt t="23915" x="4156075" y="4605338"/>
          <p14:tracePt t="23932" x="4030663" y="4605338"/>
          <p14:tracePt t="23949" x="3843338" y="4605338"/>
          <p14:tracePt t="23966" x="3705225" y="4592638"/>
          <p14:tracePt t="23983" x="3541713" y="4579938"/>
          <p14:tracePt t="24000" x="3479800" y="4579938"/>
          <p14:tracePt t="24016" x="3429000" y="4567238"/>
          <p14:tracePt t="24018" x="3392488" y="4567238"/>
          <p14:tracePt t="24032" x="3341688" y="4567238"/>
          <p14:tracePt t="24049" x="3267075" y="4543425"/>
          <p14:tracePt t="24066" x="3205163" y="4530725"/>
          <p14:tracePt t="24067" x="3179763" y="4518025"/>
          <p14:tracePt t="24082" x="3103563" y="4492625"/>
          <p14:tracePt t="24098" x="3067050" y="4492625"/>
          <p14:tracePt t="24115" x="3016250" y="4479925"/>
          <p14:tracePt t="24132" x="2979738" y="4454525"/>
          <p14:tracePt t="24133" x="2967038" y="4454525"/>
          <p14:tracePt t="24149" x="2916238" y="4430713"/>
          <p14:tracePt t="24165" x="2879725" y="4418013"/>
          <p14:tracePt t="24182" x="2841625" y="4405313"/>
          <p14:tracePt t="24183" x="2816225" y="4392613"/>
          <p14:tracePt t="24199" x="2778125" y="4354513"/>
          <p14:tracePt t="24215" x="2741613" y="4341813"/>
          <p14:tracePt t="24232" x="2703513" y="4318000"/>
          <p14:tracePt t="24233" x="2690813" y="4318000"/>
          <p14:tracePt t="24249" x="2654300" y="4292600"/>
          <p14:tracePt t="24265" x="2628900" y="4267200"/>
          <p14:tracePt t="24282" x="2616200" y="4267200"/>
          <p14:tracePt t="24283" x="2603500" y="4254500"/>
          <p14:tracePt t="24299" x="2590800" y="4241800"/>
          <p14:tracePt t="24316" x="2565400" y="4230688"/>
          <p14:tracePt t="24332" x="2554288" y="4205288"/>
          <p14:tracePt t="24333" x="2554288" y="4192588"/>
          <p14:tracePt t="24349" x="2528888" y="4179888"/>
          <p14:tracePt t="24366" x="2516188" y="4154488"/>
          <p14:tracePt t="24368" x="2503488" y="4154488"/>
          <p14:tracePt t="24382" x="2490788" y="4129088"/>
          <p14:tracePt t="24382" x="2490788" y="4117975"/>
          <p14:tracePt t="24399" x="2490788" y="4079875"/>
          <p14:tracePt t="24415" x="2490788" y="4067175"/>
          <p14:tracePt t="24432" x="2490788" y="4054475"/>
          <p14:tracePt t="24449" x="2490788" y="4041775"/>
          <p14:tracePt t="24465" x="2490788" y="4029075"/>
          <p14:tracePt t="24483" x="2490788" y="4017963"/>
          <p14:tracePt t="24499" x="2490788" y="4005263"/>
          <p14:tracePt t="24516" x="2503488" y="3992563"/>
          <p14:tracePt t="24533" x="2541588" y="3967163"/>
          <p14:tracePt t="24534" x="2554288" y="3954463"/>
          <p14:tracePt t="24548" x="2565400" y="3954463"/>
          <p14:tracePt t="24565" x="2578100" y="3954463"/>
          <p14:tracePt t="24582" x="2603500" y="3954463"/>
          <p14:tracePt t="24603" x="2616200" y="3954463"/>
          <p14:tracePt t="24625" x="2628900" y="3954463"/>
          <p14:tracePt t="24639" x="2641600" y="3954463"/>
          <p14:tracePt t="24649" x="2654300" y="3954463"/>
          <p14:tracePt t="24665" x="2667000" y="3954463"/>
          <p14:tracePt t="24683" x="2690813" y="3954463"/>
          <p14:tracePt t="24684" x="2703513" y="3954463"/>
          <p14:tracePt t="24699" x="2728913" y="3954463"/>
          <p14:tracePt t="24717" x="2754313" y="3954463"/>
          <p14:tracePt t="24718" x="2767013" y="3954463"/>
          <p14:tracePt t="24732" x="2778125" y="3954463"/>
          <p14:tracePt t="24749" x="2803525" y="3954463"/>
          <p14:tracePt t="24765" x="2828925" y="3954463"/>
          <p14:tracePt t="24783" x="2854325" y="3954463"/>
          <p14:tracePt t="24798" x="2879725" y="3941763"/>
          <p14:tracePt t="24815" x="2903538" y="3941763"/>
          <p14:tracePt t="24832" x="2916238" y="3941763"/>
          <p14:tracePt t="24849" x="2928938" y="3941763"/>
          <p14:tracePt t="24904" x="2941638" y="3941763"/>
          <p14:tracePt t="25061" x="2954338" y="3941763"/>
          <p14:tracePt t="25083" x="2979738" y="3916363"/>
          <p14:tracePt t="25090" x="2992438" y="3916363"/>
          <p14:tracePt t="25098" x="3016250" y="3905250"/>
          <p14:tracePt t="25115" x="3092450" y="3854450"/>
          <p14:tracePt t="25132" x="3205163" y="3803650"/>
          <p14:tracePt t="25148" x="3354388" y="3741738"/>
          <p14:tracePt t="25165" x="3541713" y="3716338"/>
          <p14:tracePt t="25183" x="3792538" y="3679825"/>
          <p14:tracePt t="25199" x="3867150" y="3679825"/>
          <p14:tracePt t="25215" x="3968750" y="3679825"/>
          <p14:tracePt t="25233" x="4068763" y="3679825"/>
          <p14:tracePt t="25249" x="4105275" y="3679825"/>
          <p14:tracePt t="25276" x="4117975" y="3679825"/>
          <p14:tracePt t="25333" x="4130675" y="3679825"/>
          <p14:tracePt t="25348" x="4156075" y="3679825"/>
          <p14:tracePt t="25354" x="4181475" y="3679825"/>
          <p14:tracePt t="25365" x="4205288" y="3679825"/>
          <p14:tracePt t="25382" x="4281488" y="3679825"/>
          <p14:tracePt t="25383" x="4294188" y="3679825"/>
          <p14:tracePt t="25398" x="4356100" y="3679825"/>
          <p14:tracePt t="25415" x="4418013" y="3679825"/>
          <p14:tracePt t="25433" x="4530725" y="3679825"/>
          <p14:tracePt t="25449" x="4581525" y="3679825"/>
          <p14:tracePt t="25466" x="4643438" y="3667125"/>
          <p14:tracePt t="25482" x="4719638" y="3667125"/>
          <p14:tracePt t="25483" x="4743450" y="3667125"/>
          <p14:tracePt t="25498" x="4806950" y="3667125"/>
          <p14:tracePt t="25515" x="4832350" y="3654425"/>
          <p14:tracePt t="25532" x="4906963" y="3641725"/>
          <p14:tracePt t="25533" x="4919663" y="3641725"/>
          <p14:tracePt t="25548" x="4956175" y="3629025"/>
          <p14:tracePt t="25565" x="4994275" y="3629025"/>
          <p14:tracePt t="25582" x="5032375" y="3629025"/>
          <p14:tracePt t="25583" x="5068888" y="3629025"/>
          <p14:tracePt t="25599" x="5106988" y="3629025"/>
          <p14:tracePt t="25616" x="5170488" y="3629025"/>
          <p14:tracePt t="25633" x="5245100" y="3629025"/>
          <p14:tracePt t="25649" x="5270500" y="3629025"/>
          <p14:tracePt t="25666" x="5307013" y="3629025"/>
          <p14:tracePt t="25682" x="5345113" y="3629025"/>
          <p14:tracePt t="25683" x="5370513" y="3629025"/>
          <p14:tracePt t="25698" x="5419725" y="3629025"/>
          <p14:tracePt t="25715" x="5457825" y="3629025"/>
          <p14:tracePt t="25732" x="5495925" y="3629025"/>
          <p14:tracePt t="25748" x="5519738" y="3629025"/>
          <p14:tracePt t="25791" x="5532438" y="3629025"/>
          <p14:tracePt t="28248" x="5532438" y="3641725"/>
          <p14:tracePt t="28327" x="5519738" y="3641725"/>
          <p14:tracePt t="28336" x="5507038" y="3641725"/>
          <p14:tracePt t="28348" x="5483225" y="3654425"/>
          <p14:tracePt t="28349" x="5457825" y="3654425"/>
          <p14:tracePt t="28365" x="5445125" y="3654425"/>
          <p14:tracePt t="28382" x="5432425" y="3654425"/>
          <p14:tracePt t="28398" x="5419725" y="3654425"/>
          <p14:tracePt t="28449" x="5407025" y="3654425"/>
          <p14:tracePt t="28978" x="5407025" y="3641725"/>
          <p14:tracePt t="29042" x="5407025" y="3629025"/>
          <p14:tracePt t="29078" x="5407025" y="3616325"/>
          <p14:tracePt t="29142" x="5407025" y="3603625"/>
          <p14:tracePt t="29164" x="5394325" y="3603625"/>
          <p14:tracePt t="29170" x="5383213" y="3590925"/>
          <p14:tracePt t="29184" x="5370513" y="3567113"/>
          <p14:tracePt t="29199" x="5332413" y="3529013"/>
          <p14:tracePt t="29216" x="5294313" y="3516313"/>
          <p14:tracePt t="29232" x="5281613" y="3516313"/>
          <p14:tracePt t="29249" x="5270500" y="3516313"/>
          <p14:tracePt t="29250" x="5270500" y="3503613"/>
          <p14:tracePt t="29270" x="5257800" y="3503613"/>
          <p14:tracePt t="29349" x="5232400" y="3503613"/>
          <p14:tracePt t="29828" x="5307013" y="3479800"/>
          <p14:tracePt t="29837" x="5407025" y="3467100"/>
          <p14:tracePt t="29848" x="5495925" y="3429000"/>
          <p14:tracePt t="29849" x="5570538" y="3403600"/>
          <p14:tracePt t="29865" x="5708650" y="3367088"/>
          <p14:tracePt t="29881" x="5908675" y="3303588"/>
          <p14:tracePt t="29899" x="6157913" y="3267075"/>
          <p14:tracePt t="29915" x="6246813" y="3267075"/>
          <p14:tracePt t="29932" x="6321425" y="3254375"/>
          <p14:tracePt t="29949" x="6421438" y="3254375"/>
          <p14:tracePt t="29965" x="6459538" y="3254375"/>
          <p14:tracePt t="29982" x="6546850" y="3254375"/>
          <p14:tracePt t="29999" x="6672263" y="3254375"/>
          <p14:tracePt t="30000" x="6721475" y="3254375"/>
          <p14:tracePt t="30015" x="6784975" y="3267075"/>
          <p14:tracePt t="30032" x="6872288" y="3278188"/>
          <p14:tracePt t="30050" x="7046913" y="3316288"/>
          <p14:tracePt t="30065" x="7085013" y="3328988"/>
          <p14:tracePt t="30082" x="7110413" y="3328988"/>
          <p14:tracePt t="30107" x="7123113" y="3328988"/>
          <p14:tracePt t="30121" x="7134225" y="3328988"/>
          <p14:tracePt t="30142" x="7159625" y="3328988"/>
          <p14:tracePt t="30149" x="7172325" y="3328988"/>
          <p14:tracePt t="30165" x="7197725" y="3341688"/>
          <p14:tracePt t="30182" x="7210425" y="3341688"/>
          <p14:tracePt t="30198" x="7246938" y="3341688"/>
          <p14:tracePt t="30200" x="7246938" y="3354388"/>
          <p14:tracePt t="30221" x="7259638" y="3354388"/>
          <p14:tracePt t="30271" x="7272338" y="3367088"/>
          <p14:tracePt t="30278" x="7285038" y="3367088"/>
          <p14:tracePt t="30292" x="7323138" y="3378200"/>
          <p14:tracePt t="30299" x="7348538" y="3378200"/>
          <p14:tracePt t="30315" x="7423150" y="3416300"/>
          <p14:tracePt t="30332" x="7472363" y="3429000"/>
          <p14:tracePt t="30348" x="7510463" y="3454400"/>
          <p14:tracePt t="30350" x="7523163" y="3454400"/>
          <p14:tracePt t="30365" x="7535863" y="3454400"/>
          <p14:tracePt t="30385" x="7548563" y="3454400"/>
          <p14:tracePt t="30464" x="7561263" y="3454400"/>
          <p14:tracePt t="41013" x="7561263" y="3467100"/>
          <p14:tracePt t="41020" x="7523163" y="3490913"/>
          <p14:tracePt t="41031" x="7497763" y="3529013"/>
          <p14:tracePt t="41048" x="7423150" y="3603625"/>
          <p14:tracePt t="41049" x="7397750" y="3616325"/>
          <p14:tracePt t="41064" x="7323138" y="3667125"/>
          <p14:tracePt t="41081" x="7259638" y="3716338"/>
          <p14:tracePt t="41098" x="7197725" y="3767138"/>
          <p14:tracePt t="41099" x="7159625" y="3779838"/>
          <p14:tracePt t="41115" x="7097713" y="3816350"/>
          <p14:tracePt t="41132" x="7034213" y="3854450"/>
          <p14:tracePt t="41134" x="7010400" y="3867150"/>
          <p14:tracePt t="41149" x="6959600" y="3892550"/>
          <p14:tracePt t="41150" x="6884988" y="3916363"/>
          <p14:tracePt t="41164" x="6721475" y="3992563"/>
          <p14:tracePt t="41181" x="6608763" y="4029075"/>
          <p14:tracePt t="41198" x="6508750" y="4079875"/>
          <p14:tracePt t="41199" x="6483350" y="4092575"/>
          <p14:tracePt t="41214" x="6459538" y="4105275"/>
          <p14:tracePt t="41231" x="6446838" y="4105275"/>
          <p14:tracePt t="41249" x="6421438" y="4117975"/>
          <p14:tracePt t="41265" x="6408738" y="4117975"/>
          <p14:tracePt t="41334" x="6396038" y="4117975"/>
          <p14:tracePt t="41398" x="6396038" y="4129088"/>
          <p14:tracePt t="41520" x="6383338" y="4141788"/>
          <p14:tracePt t="41527" x="6383338" y="4154488"/>
          <p14:tracePt t="41534" x="6383338" y="4167188"/>
          <p14:tracePt t="41549" x="6370638" y="4179888"/>
          <p14:tracePt t="41550" x="6359525" y="4179888"/>
          <p14:tracePt t="41565" x="6334125" y="4205288"/>
          <p14:tracePt t="41582" x="6334125" y="4230688"/>
          <p14:tracePt t="41599" x="6321425" y="4254500"/>
          <p14:tracePt t="41600" x="6308725" y="4267200"/>
          <p14:tracePt t="41615" x="6296025" y="4292600"/>
          <p14:tracePt t="41632" x="6259513" y="4330700"/>
          <p14:tracePt t="41633" x="6234113" y="4354513"/>
          <p14:tracePt t="41649" x="6196013" y="4392613"/>
          <p14:tracePt t="41665" x="6134100" y="4443413"/>
          <p14:tracePt t="41682" x="6057900" y="4505325"/>
          <p14:tracePt t="41700" x="5995988" y="4554538"/>
          <p14:tracePt t="41701" x="5957888" y="4579938"/>
          <p14:tracePt t="41715" x="5857875" y="4656138"/>
          <p14:tracePt t="41732" x="5783263" y="4705350"/>
          <p14:tracePt t="41735" x="5708650" y="4756150"/>
          <p14:tracePt t="41749" x="5632450" y="4792663"/>
          <p14:tracePt t="41750" x="5570538" y="4818063"/>
          <p14:tracePt t="41765" x="5457825" y="4868863"/>
          <p14:tracePt t="41782" x="5370513" y="4892675"/>
          <p14:tracePt t="41799" x="5232400" y="4956175"/>
          <p14:tracePt t="41815" x="5106988" y="4992688"/>
          <p14:tracePt t="41831" x="4945063" y="5030788"/>
          <p14:tracePt t="41848" x="4768850" y="5081588"/>
          <p14:tracePt t="41864" x="4681538" y="5092700"/>
          <p14:tracePt t="41882" x="4568825" y="5118100"/>
          <p14:tracePt t="41899" x="4356100" y="5156200"/>
          <p14:tracePt t="41915" x="4243388" y="5181600"/>
          <p14:tracePt t="41932" x="4143375" y="5181600"/>
          <p14:tracePt t="41949" x="4056063" y="5194300"/>
          <p14:tracePt t="41950" x="4017963" y="5194300"/>
          <p14:tracePt t="41965" x="3879850" y="5194300"/>
          <p14:tracePt t="41983" x="3767138" y="5194300"/>
          <p14:tracePt t="41984" x="3717925" y="5194300"/>
          <p14:tracePt t="41999" x="3605213" y="5194300"/>
          <p14:tracePt t="42015" x="3505200" y="5181600"/>
          <p14:tracePt t="42032" x="3417888" y="5156200"/>
          <p14:tracePt t="42049" x="3292475" y="5118100"/>
          <p14:tracePt t="42066" x="3216275" y="5092700"/>
          <p14:tracePt t="42082" x="3167063" y="5068888"/>
          <p14:tracePt t="42085" x="3154363" y="5056188"/>
          <p14:tracePt t="42098" x="3103563" y="5043488"/>
          <p14:tracePt t="42115" x="3079750" y="5030788"/>
          <p14:tracePt t="42132" x="3067050" y="5030788"/>
          <p14:tracePt t="42149" x="3041650" y="5018088"/>
          <p14:tracePt t="42165" x="3016250" y="5005388"/>
          <p14:tracePt t="42181" x="2967038" y="4992688"/>
          <p14:tracePt t="42199" x="2928938" y="4981575"/>
          <p14:tracePt t="42215" x="2890838" y="4981575"/>
          <p14:tracePt t="42231" x="2879725" y="4981575"/>
          <p14:tracePt t="42249" x="2854325" y="4968875"/>
          <p14:tracePt t="42266" x="2841625" y="4968875"/>
          <p14:tracePt t="42282" x="2816225" y="4968875"/>
          <p14:tracePt t="42299" x="2803525" y="4956175"/>
          <p14:tracePt t="42314" x="2790825" y="4943475"/>
          <p14:tracePt t="42331" x="2778125" y="4892675"/>
          <p14:tracePt t="42349" x="2778125" y="4830763"/>
          <p14:tracePt t="42365" x="2778125" y="4818063"/>
          <p14:tracePt t="42383" x="2778125" y="4779963"/>
          <p14:tracePt t="42400" x="2778125" y="4743450"/>
          <p14:tracePt t="42416" x="2778125" y="4730750"/>
          <p14:tracePt t="42431" x="2778125" y="4718050"/>
          <p14:tracePt t="42450" x="2778125" y="4692650"/>
          <p14:tracePt t="42465" x="2778125" y="4679950"/>
          <p14:tracePt t="42481" x="2778125" y="4667250"/>
          <p14:tracePt t="42498" x="2778125" y="4656138"/>
          <p14:tracePt t="42515" x="2790825" y="4630738"/>
          <p14:tracePt t="42531" x="2803525" y="4618038"/>
          <p14:tracePt t="42549" x="2828925" y="4592638"/>
          <p14:tracePt t="42565" x="2867025" y="4579938"/>
          <p14:tracePt t="42581" x="2916238" y="4554538"/>
          <p14:tracePt t="42598" x="2954338" y="4554538"/>
          <p14:tracePt t="42600" x="2967038" y="4554538"/>
          <p14:tracePt t="42615" x="3028950" y="4554538"/>
          <p14:tracePt t="42631" x="3092450" y="4554538"/>
          <p14:tracePt t="42648" x="3128963" y="4554538"/>
          <p14:tracePt t="42649" x="3141663" y="4554538"/>
          <p14:tracePt t="42665" x="3205163" y="4554538"/>
          <p14:tracePt t="42682" x="3228975" y="4554538"/>
          <p14:tracePt t="42698" x="3254375" y="4554538"/>
          <p14:tracePt t="42699" x="3267075" y="4554538"/>
          <p14:tracePt t="42715" x="3279775" y="4554538"/>
          <p14:tracePt t="42731" x="3292475" y="4554538"/>
          <p14:tracePt t="42749" x="3317875" y="4554538"/>
          <p14:tracePt t="42765" x="3328988" y="4554538"/>
          <p14:tracePt t="42807" x="3341688" y="4554538"/>
          <p14:tracePt t="42835" x="3354388" y="4554538"/>
          <p14:tracePt t="42885" x="3354388" y="4543425"/>
          <p14:tracePt t="42899" x="3367088" y="4543425"/>
          <p14:tracePt t="42916" x="3392488" y="4530725"/>
          <p14:tracePt t="42921" x="3417888" y="4518025"/>
          <p14:tracePt t="42931" x="3429000" y="4505325"/>
          <p14:tracePt t="42948" x="3492500" y="4492625"/>
          <p14:tracePt t="42949" x="3530600" y="4492625"/>
          <p14:tracePt t="42965" x="3605213" y="4479925"/>
          <p14:tracePt t="42982" x="3692525" y="4479925"/>
          <p14:tracePt t="42999" x="3730625" y="4479925"/>
          <p14:tracePt t="43000" x="3779838" y="4479925"/>
          <p14:tracePt t="43014" x="3817938" y="4479925"/>
          <p14:tracePt t="43032" x="3905250" y="4479925"/>
          <p14:tracePt t="43048" x="3992563" y="4505325"/>
          <p14:tracePt t="43049" x="4017963" y="4505325"/>
          <p14:tracePt t="43064" x="4043363" y="4518025"/>
          <p14:tracePt t="43065" x="4068763" y="4518025"/>
          <p14:tracePt t="43082" x="4105275" y="4530725"/>
          <p14:tracePt t="43098" x="4130675" y="4530725"/>
          <p14:tracePt t="43121" x="4156075" y="4530725"/>
          <p14:tracePt t="43150" x="4168775" y="4530725"/>
          <p14:tracePt t="43165" x="4181475" y="4530725"/>
          <p14:tracePt t="43170" x="4192588" y="4530725"/>
          <p14:tracePt t="43181" x="4205288" y="4530725"/>
          <p14:tracePt t="43198" x="4217988" y="4530725"/>
          <p14:tracePt t="43200" x="4230688" y="4530725"/>
          <p14:tracePt t="43214" x="4243388" y="4530725"/>
          <p14:tracePt t="43232" x="4256088" y="4530725"/>
          <p14:tracePt t="43257" x="4268788" y="4530725"/>
          <p14:tracePt t="43293" x="4281488" y="4530725"/>
          <p14:tracePt t="43315" x="4294188" y="4530725"/>
          <p14:tracePt t="43321" x="4305300" y="4530725"/>
          <p14:tracePt t="43357" x="4318000" y="4530725"/>
          <p14:tracePt t="43414" x="4330700" y="4530725"/>
          <p14:tracePt t="43450" x="4343400" y="4530725"/>
          <p14:tracePt t="44544" x="4368800" y="4530725"/>
          <p14:tracePt t="44551" x="4418013" y="4530725"/>
          <p14:tracePt t="44565" x="4456113" y="4530725"/>
          <p14:tracePt t="44566" x="4494213" y="4530725"/>
          <p14:tracePt t="44581" x="4568825" y="4530725"/>
          <p14:tracePt t="44599" x="4643438" y="4530725"/>
          <p14:tracePt t="44600" x="4668838" y="4530725"/>
          <p14:tracePt t="44614" x="4681538" y="4530725"/>
          <p14:tracePt t="44615" x="4706938" y="4530725"/>
          <p14:tracePt t="44631" x="4732338" y="4530725"/>
          <p14:tracePt t="44649" x="4743450" y="4530725"/>
          <p14:tracePt t="44672" x="4756150" y="4530725"/>
          <p14:tracePt t="44715" x="4768850" y="4530725"/>
          <p14:tracePt t="44729" x="4781550" y="4530725"/>
          <p14:tracePt t="44736" x="4794250" y="4530725"/>
          <p14:tracePt t="44751" x="4806950" y="4530725"/>
          <p14:tracePt t="44766" x="4819650" y="4530725"/>
          <p14:tracePt t="44781" x="4832350" y="4530725"/>
          <p14:tracePt t="44798" x="4856163" y="4530725"/>
          <p14:tracePt t="44816" x="4868863" y="4530725"/>
          <p14:tracePt t="44836" x="4881563" y="4530725"/>
          <p14:tracePt t="44848" x="4894263" y="4530725"/>
          <p14:tracePt t="44865" x="4919663" y="4530725"/>
          <p14:tracePt t="44865" x="4932363" y="4530725"/>
          <p14:tracePt t="44881" x="4956175" y="4518025"/>
          <p14:tracePt t="44898" x="5006975" y="4505325"/>
          <p14:tracePt t="44915" x="5019675" y="4505325"/>
          <p14:tracePt t="44916" x="5045075" y="4492625"/>
          <p14:tracePt t="44931" x="5081588" y="4492625"/>
          <p14:tracePt t="44948" x="5119688" y="4492625"/>
          <p14:tracePt t="44965" x="5132388" y="4492625"/>
          <p14:tracePt t="44967" x="5145088" y="4492625"/>
          <p14:tracePt t="44986" x="5157788" y="4492625"/>
          <p14:tracePt t="45000" x="5170488" y="4492625"/>
          <p14:tracePt t="45064" x="5181600" y="4492625"/>
          <p14:tracePt t="45086" x="5194300" y="4492625"/>
          <p14:tracePt t="45100" x="5207000" y="4492625"/>
          <p14:tracePt t="45115" x="5219700" y="4492625"/>
          <p14:tracePt t="45122" x="5232400" y="4492625"/>
          <p14:tracePt t="45131" x="5245100" y="4492625"/>
          <p14:tracePt t="45150" x="5257800" y="4492625"/>
          <p14:tracePt t="45165" x="5270500" y="4492625"/>
          <p14:tracePt t="45181" x="5281613" y="4492625"/>
          <p14:tracePt t="45198" x="5307013" y="4479925"/>
          <p14:tracePt t="45215" x="5332413" y="4467225"/>
          <p14:tracePt t="45216" x="5345113" y="4454525"/>
          <p14:tracePt t="45231" x="5394325" y="4443413"/>
          <p14:tracePt t="45248" x="5407025" y="4443413"/>
          <p14:tracePt t="45265" x="5419725" y="4443413"/>
          <p14:tracePt t="45266" x="5432425" y="4443413"/>
          <p14:tracePt t="45281" x="5445125" y="4443413"/>
          <p14:tracePt t="45322" x="5457825" y="4443413"/>
          <p14:tracePt t="45351" x="5470525" y="4443413"/>
          <p14:tracePt t="45373" x="5483225" y="4418013"/>
          <p14:tracePt t="45386" x="5495925" y="4405313"/>
          <p14:tracePt t="45393" x="5519738" y="4405313"/>
          <p14:tracePt t="45408" x="5545138" y="4405313"/>
          <p14:tracePt t="45415" x="5570538" y="4392613"/>
          <p14:tracePt t="45431" x="5595938" y="4379913"/>
          <p14:tracePt t="45448" x="5645150" y="4379913"/>
          <p14:tracePt t="45465" x="5670550" y="4367213"/>
          <p14:tracePt t="45466" x="5683250" y="4354513"/>
          <p14:tracePt t="45481" x="5719763" y="4341813"/>
          <p14:tracePt t="45498" x="5757863" y="4330700"/>
          <p14:tracePt t="45515" x="5821363" y="4305300"/>
          <p14:tracePt t="45516" x="5845175" y="4305300"/>
          <p14:tracePt t="45531" x="5895975" y="4305300"/>
          <p14:tracePt t="45548" x="5932488" y="4305300"/>
          <p14:tracePt t="45565" x="5970588" y="4305300"/>
          <p14:tracePt t="45566" x="5995988" y="4305300"/>
          <p14:tracePt t="45581" x="6034088" y="4305300"/>
          <p14:tracePt t="45598" x="6057900" y="4305300"/>
          <p14:tracePt t="45615" x="6096000" y="4305300"/>
          <p14:tracePt t="45616" x="6108700" y="4305300"/>
          <p14:tracePt t="45631" x="6121400" y="4305300"/>
          <p14:tracePt t="45648" x="6146800" y="4305300"/>
          <p14:tracePt t="45665" x="6157913" y="4305300"/>
          <p14:tracePt t="45682" x="6170613" y="4305300"/>
          <p14:tracePt t="45744" x="6183313" y="4305300"/>
          <p14:tracePt t="49346" x="6170613" y="4330700"/>
          <p14:tracePt t="49353" x="6146800" y="4354513"/>
          <p14:tracePt t="49364" x="6108700" y="4379913"/>
          <p14:tracePt t="49381" x="5908675" y="4505325"/>
          <p14:tracePt t="49398" x="5795963" y="4567238"/>
          <p14:tracePt t="49414" x="5683250" y="4643438"/>
          <p14:tracePt t="49432" x="5394325" y="4818063"/>
          <p14:tracePt t="49448" x="5207000" y="4879975"/>
          <p14:tracePt t="49465" x="5081588" y="4930775"/>
          <p14:tracePt t="49467" x="5006975" y="4968875"/>
          <p14:tracePt t="49482" x="4794250" y="5043488"/>
          <p14:tracePt t="49498" x="4581525" y="5092700"/>
          <p14:tracePt t="49514" x="4418013" y="5118100"/>
          <p14:tracePt t="49532" x="4230688" y="5143500"/>
          <p14:tracePt t="49533" x="4117975" y="5156200"/>
          <p14:tracePt t="49549" x="3943350" y="5156200"/>
          <p14:tracePt t="49566" x="3792538" y="5156200"/>
          <p14:tracePt t="49568" x="3756025" y="5156200"/>
          <p14:tracePt t="49582" x="3654425" y="5156200"/>
          <p14:tracePt t="49598" x="3505200" y="5156200"/>
          <p14:tracePt t="49615" x="3417888" y="5156200"/>
          <p14:tracePt t="49631" x="3317875" y="5156200"/>
          <p14:tracePt t="49632" x="3292475" y="5156200"/>
          <p14:tracePt t="49648" x="3228975" y="5156200"/>
          <p14:tracePt t="49665" x="3179763" y="5156200"/>
          <p14:tracePt t="49682" x="3103563" y="5156200"/>
          <p14:tracePt t="49697" x="3054350" y="5156200"/>
          <p14:tracePt t="49714" x="3003550" y="5168900"/>
          <p14:tracePt t="49732" x="2903538" y="5168900"/>
          <p14:tracePt t="49748" x="2828925" y="5194300"/>
          <p14:tracePt t="49765" x="2754313" y="5218113"/>
          <p14:tracePt t="49782" x="2654300" y="5230813"/>
          <p14:tracePt t="49798" x="2603500" y="5256213"/>
          <p14:tracePt t="49814" x="2528888" y="5268913"/>
          <p14:tracePt t="49832" x="2416175" y="5305425"/>
          <p14:tracePt t="49847" x="2339975" y="5330825"/>
          <p14:tracePt t="49865" x="2265363" y="5356225"/>
          <p14:tracePt t="49882" x="2203450" y="5394325"/>
          <p14:tracePt t="49898" x="2152650" y="5418138"/>
          <p14:tracePt t="49915" x="2116138" y="5430838"/>
          <p14:tracePt t="49931" x="2078038" y="5443538"/>
          <p14:tracePt t="49933" x="2052638" y="5456238"/>
          <p14:tracePt t="49947" x="2039938" y="5481638"/>
          <p14:tracePt t="49964" x="2027238" y="5481638"/>
          <p14:tracePt t="49983" x="1990725" y="5481638"/>
          <p14:tracePt t="50003" x="1978025" y="5481638"/>
          <p14:tracePt t="50061" x="1965325" y="5481638"/>
          <p14:tracePt t="50132" x="1952625" y="5481638"/>
          <p14:tracePt t="50404" x="1952625" y="5468938"/>
          <p14:tracePt t="50447" x="1952625" y="5456238"/>
          <p14:tracePt t="50468" x="1952625" y="5443538"/>
          <p14:tracePt t="50482" x="1952625" y="5418138"/>
          <p14:tracePt t="50496" x="1952625" y="5407025"/>
          <p14:tracePt t="50503" x="1952625" y="5394325"/>
          <p14:tracePt t="50514" x="1952625" y="5381625"/>
          <p14:tracePt t="50531" x="1965325" y="5343525"/>
          <p14:tracePt t="50548" x="1990725" y="5305425"/>
          <p14:tracePt t="50564" x="1990725" y="5268913"/>
          <p14:tracePt t="50581" x="1990725" y="5256213"/>
          <p14:tracePt t="50626" x="1990725" y="5243513"/>
          <p14:tracePt t="50661" x="1990725" y="5230813"/>
          <p14:tracePt t="50697" x="2003425" y="5230813"/>
          <p14:tracePt t="50732" x="2014538" y="5230813"/>
          <p14:tracePt t="51004" x="2065338" y="5230813"/>
          <p14:tracePt t="51011" x="2090738" y="5230813"/>
          <p14:tracePt t="51018" x="2116138" y="5243513"/>
          <p14:tracePt t="51031" x="2152650" y="5243513"/>
          <p14:tracePt t="51033" x="2178050" y="5256213"/>
          <p14:tracePt t="51047" x="2203450" y="5256213"/>
          <p14:tracePt t="51066" x="2252663" y="5256213"/>
          <p14:tracePt t="51081" x="2265363" y="5256213"/>
          <p14:tracePt t="51083" x="2278063" y="5268913"/>
          <p14:tracePt t="51097" x="2290763" y="5268913"/>
          <p14:tracePt t="51115" x="2339975" y="5268913"/>
          <p14:tracePt t="51131" x="2352675" y="5268913"/>
          <p14:tracePt t="51148" x="2378075" y="5268913"/>
          <p14:tracePt t="51149" x="2403475" y="5268913"/>
          <p14:tracePt t="51165" x="2441575" y="5268913"/>
          <p14:tracePt t="51181" x="2465388" y="5281613"/>
          <p14:tracePt t="51182" x="2478088" y="5281613"/>
          <p14:tracePt t="51198" x="2490788" y="5281613"/>
          <p14:tracePt t="51199" x="2516188" y="5281613"/>
          <p14:tracePt t="51214" x="2528888" y="5294313"/>
          <p14:tracePt t="51231" x="2578100" y="5294313"/>
          <p14:tracePt t="51233" x="2578100" y="5305425"/>
          <p14:tracePt t="51247" x="2590800" y="5305425"/>
          <p14:tracePt t="51264" x="2616200" y="5305425"/>
          <p14:tracePt t="51281" x="2628900" y="5305425"/>
          <p14:tracePt t="51282" x="2641600" y="5305425"/>
          <p14:tracePt t="51298" x="2654300" y="5305425"/>
          <p14:tracePt t="51314" x="2667000" y="5305425"/>
          <p14:tracePt t="51331" x="2678113" y="5305425"/>
          <p14:tracePt t="51333" x="2690813" y="5305425"/>
          <p14:tracePt t="51348" x="2716213" y="5305425"/>
          <p14:tracePt t="51365" x="2728913" y="5305425"/>
          <p14:tracePt t="51381" x="2741613" y="5318125"/>
          <p14:tracePt t="51383" x="2754313" y="5318125"/>
          <p14:tracePt t="51397" x="2767013" y="5318125"/>
          <p14:tracePt t="51415" x="2803525" y="5318125"/>
          <p14:tracePt t="51432" x="2816225" y="5318125"/>
          <p14:tracePt t="51433" x="2828925" y="5330825"/>
          <p14:tracePt t="51448" x="2841625" y="5330825"/>
          <p14:tracePt t="51464" x="2867025" y="5330825"/>
          <p14:tracePt t="51481" x="2879725" y="5330825"/>
          <p14:tracePt t="51497" x="2890838" y="5330825"/>
          <p14:tracePt t="51515" x="2903538" y="5330825"/>
          <p14:tracePt t="51532" x="2916238" y="5330825"/>
          <p14:tracePt t="51575" x="2928938" y="5330825"/>
          <p14:tracePt t="51611" x="2941638" y="5330825"/>
          <p14:tracePt t="51726" x="2954338" y="5330825"/>
          <p14:tracePt t="52090" x="2992438" y="5330825"/>
          <p14:tracePt t="52097" x="3054350" y="5318125"/>
          <p14:tracePt t="52103" x="3116263" y="5305425"/>
          <p14:tracePt t="52115" x="3167063" y="5305425"/>
          <p14:tracePt t="52131" x="3279775" y="5281613"/>
          <p14:tracePt t="52148" x="3354388" y="5268913"/>
          <p14:tracePt t="52148" x="3379788" y="5256213"/>
          <p14:tracePt t="52164" x="3479800" y="5243513"/>
          <p14:tracePt t="52181" x="3567113" y="5230813"/>
          <p14:tracePt t="52183" x="3605213" y="5230813"/>
          <p14:tracePt t="52197" x="3667125" y="5230813"/>
          <p14:tracePt t="52198" x="3705225" y="5218113"/>
          <p14:tracePt t="52214" x="3779838" y="5218113"/>
          <p14:tracePt t="52231" x="3830638" y="5194300"/>
          <p14:tracePt t="52233" x="3856038" y="5194300"/>
          <p14:tracePt t="52247" x="3867150" y="5194300"/>
          <p14:tracePt t="52248" x="3879850" y="5194300"/>
          <p14:tracePt t="52265" x="3917950" y="5194300"/>
          <p14:tracePt t="52281" x="3930650" y="5194300"/>
          <p14:tracePt t="52282" x="3943350" y="5194300"/>
          <p14:tracePt t="52299" x="3956050" y="5194300"/>
          <p14:tracePt t="52314" x="3979863" y="5194300"/>
          <p14:tracePt t="52332" x="4005263" y="5181600"/>
          <p14:tracePt t="52334" x="4017963" y="5181600"/>
          <p14:tracePt t="52348" x="4030663" y="5181600"/>
          <p14:tracePt t="52349" x="4043363" y="5168900"/>
          <p14:tracePt t="52365" x="4068763" y="5168900"/>
          <p14:tracePt t="52384" x="4105275" y="5168900"/>
          <p14:tracePt t="52399" x="4117975" y="5156200"/>
          <p14:tracePt t="52415" x="4143375" y="5156200"/>
          <p14:tracePt t="52433" x="4192588" y="5156200"/>
          <p14:tracePt t="52449" x="4230688" y="5156200"/>
          <p14:tracePt t="52465" x="4268788" y="5156200"/>
          <p14:tracePt t="52483" x="4343400" y="5156200"/>
          <p14:tracePt t="52498" x="4356100" y="5156200"/>
          <p14:tracePt t="52499" x="4394200" y="5156200"/>
          <p14:tracePt t="52515" x="4494213" y="5168900"/>
          <p14:tracePt t="52532" x="4606925" y="5194300"/>
          <p14:tracePt t="52533" x="4668838" y="5194300"/>
          <p14:tracePt t="52548" x="4706938" y="5194300"/>
          <p14:tracePt t="52549" x="4794250" y="5194300"/>
          <p14:tracePt t="52564" x="4881563" y="5194300"/>
          <p14:tracePt t="52582" x="5019675" y="5230813"/>
          <p14:tracePt t="52583" x="5106988" y="5230813"/>
          <p14:tracePt t="52598" x="5170488" y="5230813"/>
          <p14:tracePt t="52599" x="5245100" y="5230813"/>
          <p14:tracePt t="52614" x="5345113" y="5230813"/>
          <p14:tracePt t="52632" x="5432425" y="5230813"/>
          <p14:tracePt t="52633" x="5445125" y="5230813"/>
          <p14:tracePt t="52648" x="5470525" y="5230813"/>
          <p14:tracePt t="52648" x="5507038" y="5230813"/>
          <p14:tracePt t="52664" x="5632450" y="5230813"/>
          <p14:tracePt t="52682" x="5695950" y="5243513"/>
          <p14:tracePt t="52683" x="5732463" y="5256213"/>
          <p14:tracePt t="52698" x="5770563" y="5256213"/>
          <p14:tracePt t="52700" x="5795963" y="5256213"/>
          <p14:tracePt t="52714" x="5845175" y="5256213"/>
          <p14:tracePt t="52732" x="5895975" y="5281613"/>
          <p14:tracePt t="52733" x="5921375" y="5281613"/>
          <p14:tracePt t="52748" x="5932488" y="5281613"/>
          <p14:tracePt t="52750" x="5957888" y="5294313"/>
          <p14:tracePt t="52764" x="5995988" y="5294313"/>
          <p14:tracePt t="52782" x="6034088" y="5294313"/>
          <p14:tracePt t="52783" x="6057900" y="5294313"/>
          <p14:tracePt t="52798" x="6070600" y="5294313"/>
          <p14:tracePt t="52800" x="6083300" y="5294313"/>
          <p14:tracePt t="52815" x="6096000" y="5294313"/>
          <p14:tracePt t="52832" x="6108700" y="5294313"/>
          <p14:tracePt t="52833" x="6121400" y="5294313"/>
          <p14:tracePt t="52862" x="6146800" y="5294313"/>
          <p14:tracePt t="52868" x="6157913" y="5294313"/>
          <p14:tracePt t="52883" x="6170613" y="5294313"/>
          <p14:tracePt t="52947" x="6183313" y="5294313"/>
          <p14:tracePt t="52998" x="6183313" y="5305425"/>
          <p14:tracePt t="53098" x="6183313" y="5318125"/>
          <p14:tracePt t="53219" x="6183313" y="5330825"/>
          <p14:tracePt t="54084" x="6183313" y="5343525"/>
          <p14:tracePt t="54090" x="6183313" y="5356225"/>
          <p14:tracePt t="54098" x="6157913" y="5368925"/>
          <p14:tracePt t="54114" x="6096000" y="5418138"/>
          <p14:tracePt t="54131" x="5921375" y="5481638"/>
          <p14:tracePt t="54148" x="5757863" y="5543550"/>
          <p14:tracePt t="54149" x="5632450" y="5568950"/>
          <p14:tracePt t="54164" x="5457825" y="5607050"/>
          <p14:tracePt t="54181" x="5319713" y="5656263"/>
          <p14:tracePt t="54199" x="5006975" y="5732463"/>
          <p14:tracePt t="54215" x="4843463" y="5756275"/>
          <p14:tracePt t="54231" x="4656138" y="5781675"/>
          <p14:tracePt t="54248" x="4305300" y="5794375"/>
          <p14:tracePt t="54265" x="4117975" y="5794375"/>
          <p14:tracePt t="54282" x="3867150" y="5794375"/>
          <p14:tracePt t="54284" x="3756025" y="5794375"/>
          <p14:tracePt t="54299" x="3554413" y="5807075"/>
          <p14:tracePt t="54315" x="3392488" y="5832475"/>
          <p14:tracePt t="54331" x="3179763" y="5881688"/>
          <p14:tracePt t="54348" x="2992438" y="5907088"/>
          <p14:tracePt t="54349" x="2903538" y="5919788"/>
          <p14:tracePt t="54364" x="2767013" y="5932488"/>
          <p14:tracePt t="54381" x="2616200" y="5956300"/>
          <p14:tracePt t="54399" x="2416175" y="5956300"/>
          <p14:tracePt t="54414" x="2316163" y="5956300"/>
          <p14:tracePt t="54432" x="2216150" y="5956300"/>
          <p14:tracePt t="54434" x="2178050" y="5956300"/>
          <p14:tracePt t="54448" x="2078038" y="5956300"/>
          <p14:tracePt t="54464" x="1965325" y="5956300"/>
          <p14:tracePt t="54481" x="1903413" y="5932488"/>
          <p14:tracePt t="54498" x="1814513" y="5932488"/>
          <p14:tracePt t="54514" x="1801813" y="5932488"/>
          <p14:tracePt t="54531" x="1765300" y="5932488"/>
          <p14:tracePt t="54549" x="1739900" y="5932488"/>
          <p14:tracePt t="54565" x="1714500" y="5932488"/>
          <p14:tracePt t="54582" x="1677988" y="5932488"/>
          <p14:tracePt t="54598" x="1639888" y="5932488"/>
          <p14:tracePt t="54615" x="1601788" y="5932488"/>
          <p14:tracePt t="54632" x="1589088" y="5932488"/>
          <p14:tracePt t="54634" x="1577975" y="5932488"/>
          <p14:tracePt t="54648" x="1565275" y="5932488"/>
          <p14:tracePt t="54664" x="1552575" y="5932488"/>
          <p14:tracePt t="54692" x="1539875" y="5932488"/>
          <p14:tracePt t="54728" x="1527175" y="5932488"/>
          <p14:tracePt t="55028" x="1577975" y="5932488"/>
          <p14:tracePt t="55036" x="1614488" y="5945188"/>
          <p14:tracePt t="55047" x="1652588" y="5945188"/>
          <p14:tracePt t="55049" x="1701800" y="5945188"/>
          <p14:tracePt t="55064" x="1827213" y="5956300"/>
          <p14:tracePt t="55081" x="1965325" y="5956300"/>
          <p14:tracePt t="55098" x="2103438" y="5956300"/>
          <p14:tracePt t="55099" x="2152650" y="5956300"/>
          <p14:tracePt t="55114" x="2228850" y="5956300"/>
          <p14:tracePt t="55131" x="2303463" y="5956300"/>
          <p14:tracePt t="55148" x="2352675" y="5956300"/>
          <p14:tracePt t="55149" x="2403475" y="5956300"/>
          <p14:tracePt t="55164" x="2478088" y="5956300"/>
          <p14:tracePt t="55181" x="2541588" y="5956300"/>
          <p14:tracePt t="55198" x="2603500" y="5956300"/>
          <p14:tracePt t="55199" x="2616200" y="5956300"/>
          <p14:tracePt t="55214" x="2667000" y="5956300"/>
          <p14:tracePt t="55231" x="2703513" y="5956300"/>
          <p14:tracePt t="55247" x="2741613" y="5956300"/>
          <p14:tracePt t="55249" x="2767013" y="5956300"/>
          <p14:tracePt t="55264" x="2841625" y="5956300"/>
          <p14:tracePt t="55281" x="2903538" y="5956300"/>
          <p14:tracePt t="55299" x="3016250" y="5956300"/>
          <p14:tracePt t="55314" x="3079750" y="5956300"/>
          <p14:tracePt t="55331" x="3154363" y="5956300"/>
          <p14:tracePt t="55347" x="3192463" y="5956300"/>
          <p14:tracePt t="55365" x="3241675" y="5956300"/>
          <p14:tracePt t="55381" x="3267075" y="5956300"/>
          <p14:tracePt t="55398" x="3292475" y="5956300"/>
          <p14:tracePt t="55434" x="3305175" y="5956300"/>
          <p14:tracePt t="55471" x="3317875" y="5956300"/>
          <p14:tracePt t="55542" x="3328988" y="5956300"/>
          <p14:tracePt t="55778" x="3354388" y="5956300"/>
          <p14:tracePt t="55786" x="3379788" y="5956300"/>
          <p14:tracePt t="55799" x="3441700" y="5956300"/>
          <p14:tracePt t="55814" x="3454400" y="5956300"/>
          <p14:tracePt t="55815" x="3517900" y="5956300"/>
          <p14:tracePt t="55831" x="3605213" y="5956300"/>
          <p14:tracePt t="55848" x="3692525" y="5956300"/>
          <p14:tracePt t="55849" x="3730625" y="5956300"/>
          <p14:tracePt t="55864" x="3779838" y="5956300"/>
          <p14:tracePt t="55865" x="3830638" y="5956300"/>
          <p14:tracePt t="55881" x="3917950" y="5956300"/>
          <p14:tracePt t="55898" x="3979863" y="5956300"/>
          <p14:tracePt t="55899" x="4043363" y="5956300"/>
          <p14:tracePt t="55914" x="4130675" y="5956300"/>
          <p14:tracePt t="55915" x="4192588" y="5956300"/>
          <p14:tracePt t="55931" x="4281488" y="5969000"/>
          <p14:tracePt t="55947" x="4356100" y="5981700"/>
          <p14:tracePt t="55964" x="4418013" y="5994400"/>
          <p14:tracePt t="55965" x="4443413" y="6007100"/>
          <p14:tracePt t="55981" x="4481513" y="6007100"/>
          <p14:tracePt t="55999" x="4506913" y="6019800"/>
          <p14:tracePt t="56021" x="4518025" y="6019800"/>
          <p14:tracePt t="56031" x="4518025" y="6032500"/>
          <p14:tracePt t="56048" x="4530725" y="6032500"/>
          <p14:tracePt t="56065" x="4530725" y="6045200"/>
          <p14:tracePt t="56100" x="4543425" y="6045200"/>
          <p14:tracePt t="56578" x="4568825" y="6056313"/>
          <p14:tracePt t="56587" x="4606925" y="6069013"/>
          <p14:tracePt t="56598" x="4656138" y="6081713"/>
          <p14:tracePt t="56599" x="4694238" y="6081713"/>
          <p14:tracePt t="56614" x="4732338" y="6094413"/>
          <p14:tracePt t="56615" x="4743450" y="6107113"/>
          <p14:tracePt t="56631" x="4781550" y="6119813"/>
          <p14:tracePt t="56648" x="4794250" y="6119813"/>
          <p14:tracePt t="56650" x="4806950" y="6119813"/>
          <p14:tracePt t="56665" x="4819650" y="6119813"/>
          <p14:tracePt t="56685" x="4832350" y="6119813"/>
          <p14:tracePt t="56757" x="4843463" y="6119813"/>
          <p14:tracePt t="56964" x="4843463" y="6132513"/>
          <p14:tracePt t="57050" x="4843463" y="6145213"/>
          <p14:tracePt t="57057" x="4856163" y="6145213"/>
          <p14:tracePt t="57065" x="4856163" y="6157913"/>
          <p14:tracePt t="57082" x="4868863" y="6169025"/>
          <p14:tracePt t="57097" x="4894263" y="6207125"/>
          <p14:tracePt t="57115" x="4894263" y="6219825"/>
          <p14:tracePt t="57131" x="4894263" y="6232525"/>
          <p14:tracePt t="57148" x="4906963" y="6257925"/>
          <p14:tracePt t="57150" x="4906963" y="6269038"/>
          <p14:tracePt t="57165" x="4906963" y="6281738"/>
          <p14:tracePt t="57181" x="4906963" y="6294438"/>
          <p14:tracePt t="57197" x="4919663" y="6294438"/>
          <p14:tracePt t="57215" x="4919663" y="6307138"/>
          <p14:tracePt t="57235" x="4932363" y="6307138"/>
          <p14:tracePt t="57272" x="4945063" y="6307138"/>
          <p14:tracePt t="57278" x="4945063" y="6319838"/>
          <p14:tracePt t="57307" x="4956175" y="6319838"/>
          <p14:tracePt t="57357" x="4956175" y="6345238"/>
          <p14:tracePt t="57379" x="4968875" y="6345238"/>
          <p14:tracePt t="57657" x="4919663" y="6357938"/>
          <p14:tracePt t="57665" x="4868863" y="6357938"/>
          <p14:tracePt t="57681" x="4794250" y="6357938"/>
          <p14:tracePt t="57698" x="4556125" y="6357938"/>
          <p14:tracePt t="57714" x="4406900" y="6357938"/>
          <p14:tracePt t="57715" x="4356100" y="6357938"/>
          <p14:tracePt t="57730" x="4192588" y="6332538"/>
          <p14:tracePt t="57748" x="4043363" y="6307138"/>
          <p14:tracePt t="57765" x="3892550" y="6307138"/>
          <p14:tracePt t="57781" x="3830638" y="6294438"/>
          <p14:tracePt t="57798" x="3792538" y="6294438"/>
          <p14:tracePt t="57801" x="3779838" y="6294438"/>
          <p14:tracePt t="57815" x="3730625" y="6294438"/>
          <p14:tracePt t="57831" x="3679825" y="6294438"/>
          <p14:tracePt t="57847" x="3630613" y="6294438"/>
          <p14:tracePt t="57864" x="3592513" y="6294438"/>
          <p14:tracePt t="57880" x="3554413" y="6294438"/>
          <p14:tracePt t="57897" x="3541713" y="6294438"/>
          <p14:tracePt t="57928" x="3530600" y="6294438"/>
          <p14:tracePt t="61752" x="3617913" y="6269038"/>
          <p14:tracePt t="61759" x="3756025" y="6232525"/>
          <p14:tracePt t="61766" x="3843338" y="6207125"/>
          <p14:tracePt t="61780" x="3979863" y="6181725"/>
          <p14:tracePt t="61782" x="4130675" y="6145213"/>
          <p14:tracePt t="61796" x="4418013" y="6081713"/>
          <p14:tracePt t="61814" x="4619625" y="6056313"/>
          <p14:tracePt t="61830" x="4932363" y="6032500"/>
          <p14:tracePt t="61831" x="5057775" y="6032500"/>
          <p14:tracePt t="61847" x="5257800" y="6019800"/>
          <p14:tracePt t="61864" x="5519738" y="6007100"/>
          <p14:tracePt t="61869" x="5607050" y="6007100"/>
          <p14:tracePt t="61880" x="5757863" y="6007100"/>
          <p14:tracePt t="61881" x="5845175" y="6007100"/>
          <p14:tracePt t="61897" x="5970588" y="6019800"/>
          <p14:tracePt t="61913" x="6221413" y="6032500"/>
          <p14:tracePt t="61930" x="6359525" y="6056313"/>
          <p14:tracePt t="61947" x="6434138" y="6056313"/>
          <p14:tracePt t="61964" x="6459538" y="6056313"/>
          <p14:tracePt t="61981" x="6472238" y="6056313"/>
          <p14:tracePt t="62001" x="6483350" y="6056313"/>
          <p14:tracePt t="62037" x="6496050" y="6056313"/>
          <p14:tracePt t="62115" x="6383338" y="6032500"/>
          <p14:tracePt t="62123" x="6057900" y="5919788"/>
          <p14:tracePt t="62131" x="5995988" y="5894388"/>
          <p14:tracePt t="62147" x="5619750" y="5756275"/>
          <p14:tracePt t="62164" x="5245100" y="5630863"/>
          <p14:tracePt t="62167" x="5157788" y="5594350"/>
          <p14:tracePt t="62181" x="4894263" y="5481638"/>
          <p14:tracePt t="62197" x="4643438" y="5368925"/>
          <p14:tracePt t="62214" x="4530725" y="5318125"/>
          <p14:tracePt t="62230" x="4418013" y="5243513"/>
          <p14:tracePt t="62247" x="4281488" y="5181600"/>
          <p14:tracePt t="62264" x="4192588" y="5143500"/>
          <p14:tracePt t="62280" x="4068763" y="5105400"/>
          <p14:tracePt t="62297" x="3930650" y="5056188"/>
          <p14:tracePt t="62314" x="3756025" y="5005388"/>
          <p14:tracePt t="62330" x="3567113" y="4930775"/>
          <p14:tracePt t="62348" x="3328988" y="4830763"/>
          <p14:tracePt t="62364" x="3192463" y="4730750"/>
          <p14:tracePt t="62380" x="2979738" y="4592638"/>
          <p14:tracePt t="62381" x="2903538" y="4530725"/>
          <p14:tracePt t="62397" x="2703513" y="4430713"/>
          <p14:tracePt t="62414" x="2490788" y="4205288"/>
          <p14:tracePt t="62431" x="2078038" y="3779838"/>
          <p14:tracePt t="62447" x="1801813" y="3541713"/>
          <p14:tracePt t="62464" x="1439863" y="3054350"/>
          <p14:tracePt t="62480" x="1189038" y="2790825"/>
          <p14:tracePt t="62481" x="1014413" y="2603500"/>
          <p14:tracePt t="62497" x="738188" y="2165350"/>
          <p14:tracePt t="62514" x="625475" y="2027238"/>
          <p14:tracePt t="62530" x="476250" y="1839913"/>
          <p14:tracePt t="62531" x="338138" y="1689100"/>
          <p14:tracePt t="62547" x="187325" y="1476375"/>
          <p14:tracePt t="62564" x="87313" y="1327150"/>
          <p14:tracePt t="62580" x="12700" y="11890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CC8A4-8A41-1C49-86F8-21ABF8AEE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GB" sz="2400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CF is caused by mutations in the CF </a:t>
            </a:r>
            <a:r>
              <a:rPr lang="en-GB" sz="2400" b="1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transmembrane conductance regulator </a:t>
            </a:r>
            <a:r>
              <a:rPr lang="en-GB" sz="2400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2400" kern="100" dirty="0" err="1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CFTR</a:t>
            </a:r>
            <a:r>
              <a:rPr lang="en-GB" sz="2400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) gene</a:t>
            </a:r>
            <a:r>
              <a:rPr lang="en-GB" sz="2400" kern="100" dirty="0">
                <a:solidFill>
                  <a:srgbClr val="2121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which </a:t>
            </a:r>
            <a:r>
              <a:rPr lang="en-GB" sz="2400" kern="100" dirty="0">
                <a:solidFill>
                  <a:srgbClr val="212121"/>
                </a:solidFill>
                <a:cs typeface="Arial" panose="020B0604020202020204" pitchFamily="34" charset="0"/>
              </a:rPr>
              <a:t>regulates ion conductance across the cell membrane</a:t>
            </a:r>
          </a:p>
          <a:p>
            <a:pPr algn="just">
              <a:lnSpc>
                <a:spcPct val="150000"/>
              </a:lnSpc>
            </a:pPr>
            <a:r>
              <a:rPr lang="en-GB" sz="2400" kern="100" dirty="0">
                <a:solidFill>
                  <a:srgbClr val="2121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CF is due to deletion of </a:t>
            </a:r>
            <a:r>
              <a:rPr lang="en-GB" sz="2400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three nucleotides which code for phenylalanine at </a:t>
            </a:r>
            <a:r>
              <a:rPr lang="en-GB" sz="2400" kern="100" dirty="0">
                <a:solidFill>
                  <a:srgbClr val="2121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position (delta F508) </a:t>
            </a:r>
            <a:r>
              <a:rPr lang="en-GB" sz="2400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causing the loss of a </a:t>
            </a:r>
            <a:r>
              <a:rPr lang="en-GB" sz="2400" b="1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phenylalanine residue.</a:t>
            </a:r>
            <a:r>
              <a:rPr lang="en-GB" sz="2400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GB" sz="2400" kern="100" dirty="0">
                <a:solidFill>
                  <a:srgbClr val="2121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This deletion occurs </a:t>
            </a:r>
            <a:r>
              <a:rPr lang="en-GB" sz="2400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 the tenth exon of the </a:t>
            </a:r>
            <a:r>
              <a:rPr lang="en-GB" sz="2400" kern="100" dirty="0" err="1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CFTR</a:t>
            </a:r>
            <a:r>
              <a:rPr lang="en-GB" sz="2400" kern="100" dirty="0">
                <a:solidFill>
                  <a:srgbClr val="2121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gene. 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C06A4E-9C42-9046-D2CC-A15D2BE3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Genetic basis</a:t>
            </a:r>
            <a:br>
              <a:rPr lang="en-GB" b="1" i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CFBDFF3-D0AF-7FC7-50D2-94CC2F6F9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5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09"/>
    </mc:Choice>
    <mc:Fallback>
      <p:transition spd="slow" advTm="71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" x="2503488" y="6719888"/>
          <p14:tracePt t="70" x="2516188" y="6707188"/>
          <p14:tracePt t="113" x="2528888" y="6696075"/>
          <p14:tracePt t="120" x="2541588" y="6683375"/>
          <p14:tracePt t="134" x="2554288" y="6683375"/>
          <p14:tracePt t="135" x="2565400" y="6657975"/>
          <p14:tracePt t="150" x="2578100" y="6645275"/>
          <p14:tracePt t="167" x="2590800" y="6645275"/>
          <p14:tracePt t="184" x="2603500" y="6632575"/>
          <p14:tracePt t="206" x="2616200" y="6632575"/>
          <p14:tracePt t="217" x="2616200" y="6619875"/>
          <p14:tracePt t="235" x="2616200" y="6607175"/>
          <p14:tracePt t="251" x="2628900" y="6607175"/>
          <p14:tracePt t="267" x="2641600" y="6607175"/>
          <p14:tracePt t="35359" x="2678113" y="6457950"/>
          <p14:tracePt t="35365" x="2716213" y="6357938"/>
          <p14:tracePt t="35371" x="2778125" y="6257925"/>
          <p14:tracePt t="35382" x="2828925" y="6169025"/>
          <p14:tracePt t="35400" x="3016250" y="5919788"/>
          <p14:tracePt t="35401" x="3079750" y="5832475"/>
          <p14:tracePt t="35416" x="3141663" y="5694363"/>
          <p14:tracePt t="35417" x="3179763" y="5619750"/>
          <p14:tracePt t="35432" x="3228975" y="5407025"/>
          <p14:tracePt t="35449" x="3267075" y="5218113"/>
          <p14:tracePt t="35450" x="3279775" y="5118100"/>
          <p14:tracePt t="35465" x="3279775" y="5068888"/>
          <p14:tracePt t="35466" x="3305175" y="4981575"/>
          <p14:tracePt t="35482" x="3305175" y="4868863"/>
          <p14:tracePt t="35500" x="3305175" y="4818063"/>
          <p14:tracePt t="35501" x="3305175" y="4805363"/>
          <p14:tracePt t="35515" x="3317875" y="4779963"/>
          <p14:tracePt t="35532" x="3317875" y="4768850"/>
          <p14:tracePt t="35549" x="3317875" y="4756150"/>
          <p14:tracePt t="35566" x="3317875" y="4743450"/>
          <p14:tracePt t="35582" x="3328988" y="4730750"/>
          <p14:tracePt t="35600" x="3354388" y="4656138"/>
          <p14:tracePt t="35601" x="3367088" y="4630738"/>
          <p14:tracePt t="35616" x="3367088" y="4618038"/>
          <p14:tracePt t="35616" x="3379788" y="4592638"/>
          <p14:tracePt t="35632" x="3405188" y="4543425"/>
          <p14:tracePt t="35650" x="3405188" y="4530725"/>
          <p14:tracePt t="35652" x="3405188" y="4518025"/>
          <p14:tracePt t="35680" x="3405188" y="4505325"/>
          <p14:tracePt t="35716" x="3405188" y="4492625"/>
          <p14:tracePt t="35751" x="3405188" y="4479925"/>
          <p14:tracePt t="35780" x="3405188" y="4467225"/>
          <p14:tracePt t="35787" x="3392488" y="4467225"/>
          <p14:tracePt t="35799" x="3392488" y="4454525"/>
          <p14:tracePt t="35816" x="3379788" y="4443413"/>
          <p14:tracePt t="35817" x="3379788" y="4430713"/>
          <p14:tracePt t="35836" x="3367088" y="4430713"/>
          <p14:tracePt t="35851" x="3367088" y="4418013"/>
          <p14:tracePt t="35880" x="3367088" y="4405313"/>
          <p14:tracePt t="35901" x="3354388" y="4392613"/>
          <p14:tracePt t="35916" x="3341688" y="4379913"/>
          <p14:tracePt t="35930" x="3328988" y="4367213"/>
          <p14:tracePt t="35936" x="3317875" y="4367213"/>
          <p14:tracePt t="35948" x="3305175" y="4354513"/>
          <p14:tracePt t="35966" x="3305175" y="4330700"/>
          <p14:tracePt t="35966" x="3292475" y="4330700"/>
          <p14:tracePt t="35994" x="3292475" y="4318000"/>
          <p14:tracePt t="36037" x="3279775" y="4305300"/>
          <p14:tracePt t="36088" x="3279775" y="4292600"/>
          <p14:tracePt t="36159" x="3279775" y="4279900"/>
          <p14:tracePt t="36202" x="3279775" y="4267200"/>
          <p14:tracePt t="36238" x="3279775" y="4254500"/>
          <p14:tracePt t="36352" x="3279775" y="4241800"/>
          <p14:tracePt t="36358" x="3292475" y="4241800"/>
          <p14:tracePt t="36373" x="3305175" y="4241800"/>
          <p14:tracePt t="36382" x="3317875" y="4241800"/>
          <p14:tracePt t="36399" x="3328988" y="4241800"/>
          <p14:tracePt t="36416" x="3354388" y="4241800"/>
          <p14:tracePt t="36418" x="3367088" y="4241800"/>
          <p14:tracePt t="36433" x="3379788" y="4241800"/>
          <p14:tracePt t="36449" x="3405188" y="4241800"/>
          <p14:tracePt t="36467" x="3417888" y="4241800"/>
          <p14:tracePt t="36482" x="3441700" y="4241800"/>
          <p14:tracePt t="36500" x="3479800" y="4241800"/>
          <p14:tracePt t="36502" x="3492500" y="4241800"/>
          <p14:tracePt t="36516" x="3517900" y="4241800"/>
          <p14:tracePt t="36532" x="3554413" y="4241800"/>
          <p14:tracePt t="36549" x="3592513" y="4241800"/>
          <p14:tracePt t="36566" x="3605213" y="4241800"/>
          <p14:tracePt t="36582" x="3617913" y="4241800"/>
          <p14:tracePt t="36599" x="3643313" y="4241800"/>
          <p14:tracePt t="36652" x="3654425" y="4241800"/>
          <p14:tracePt t="36681" x="3667125" y="4217988"/>
          <p14:tracePt t="36688" x="3679825" y="4205288"/>
          <p14:tracePt t="36699" x="3679825" y="4179888"/>
          <p14:tracePt t="36716" x="3692525" y="4141788"/>
          <p14:tracePt t="36732" x="3705225" y="4117975"/>
          <p14:tracePt t="36749" x="3705225" y="4092575"/>
          <p14:tracePt t="36802" x="3705225" y="4079875"/>
          <p14:tracePt t="36823" x="3705225" y="4067175"/>
          <p14:tracePt t="36837" x="3705225" y="4054475"/>
          <p14:tracePt t="36845" x="3705225" y="4041775"/>
          <p14:tracePt t="36852" x="3705225" y="4029075"/>
          <p14:tracePt t="36866" x="3705225" y="4005263"/>
          <p14:tracePt t="36882" x="3705225" y="3979863"/>
          <p14:tracePt t="36899" x="3679825" y="3954463"/>
          <p14:tracePt t="36917" x="3654425" y="3916363"/>
          <p14:tracePt t="36932" x="3617913" y="3892550"/>
          <p14:tracePt t="36949" x="3605213" y="3867150"/>
          <p14:tracePt t="36966" x="3579813" y="3854450"/>
          <p14:tracePt t="36982" x="3554413" y="3841750"/>
          <p14:tracePt t="36998" x="3530600" y="3829050"/>
          <p14:tracePt t="37016" x="3517900" y="3829050"/>
          <p14:tracePt t="37017" x="3505200" y="3829050"/>
          <p14:tracePt t="37032" x="3479800" y="3803650"/>
          <p14:tracePt t="37049" x="3454400" y="3803650"/>
          <p14:tracePt t="37066" x="3441700" y="3792538"/>
          <p14:tracePt t="37067" x="3429000" y="3792538"/>
          <p14:tracePt t="37082" x="3405188" y="3792538"/>
          <p14:tracePt t="37099" x="3392488" y="3792538"/>
          <p14:tracePt t="37116" x="3367088" y="3792538"/>
          <p14:tracePt t="37138" x="3354388" y="3792538"/>
          <p14:tracePt t="37195" x="3341688" y="3792538"/>
          <p14:tracePt t="37210" x="3328988" y="3792538"/>
          <p14:tracePt t="37216" x="3317875" y="3792538"/>
          <p14:tracePt t="37232" x="3305175" y="3792538"/>
          <p14:tracePt t="37249" x="3292475" y="3803650"/>
          <p14:tracePt t="37266" x="3279775" y="3816350"/>
          <p14:tracePt t="37268" x="3267075" y="3829050"/>
          <p14:tracePt t="37283" x="3241675" y="3841750"/>
          <p14:tracePt t="37299" x="3228975" y="3854450"/>
          <p14:tracePt t="37316" x="3216275" y="3879850"/>
          <p14:tracePt t="37333" x="3205163" y="3905250"/>
          <p14:tracePt t="37349" x="3192463" y="3916363"/>
          <p14:tracePt t="37366" x="3167063" y="3954463"/>
          <p14:tracePt t="37367" x="3167063" y="3967163"/>
          <p14:tracePt t="37382" x="3154363" y="3992563"/>
          <p14:tracePt t="37399" x="3154363" y="4041775"/>
          <p14:tracePt t="37415" x="3154363" y="4054475"/>
          <p14:tracePt t="37416" x="3154363" y="4067175"/>
          <p14:tracePt t="37432" x="3154363" y="4079875"/>
          <p14:tracePt t="37488" x="3154363" y="4092575"/>
          <p14:tracePt t="37495" x="3154363" y="4105275"/>
          <p14:tracePt t="37502" x="3154363" y="4117975"/>
          <p14:tracePt t="37516" x="3154363" y="4129088"/>
          <p14:tracePt t="37532" x="3179763" y="4129088"/>
          <p14:tracePt t="37533" x="3192463" y="4154488"/>
          <p14:tracePt t="37548" x="3205163" y="4167188"/>
          <p14:tracePt t="37566" x="3228975" y="4192588"/>
          <p14:tracePt t="37581" x="3241675" y="4217988"/>
          <p14:tracePt t="37599" x="3279775" y="4230688"/>
          <p14:tracePt t="37623" x="3292475" y="4241800"/>
          <p14:tracePt t="37660" x="3305175" y="4241800"/>
          <p14:tracePt t="37689" x="3317875" y="4241800"/>
          <p14:tracePt t="37696" x="3328988" y="4241800"/>
          <p14:tracePt t="37703" x="3341688" y="4241800"/>
          <p14:tracePt t="37717" x="3354388" y="4241800"/>
          <p14:tracePt t="37732" x="3367088" y="4241800"/>
          <p14:tracePt t="37749" x="3392488" y="4241800"/>
          <p14:tracePt t="37766" x="3417888" y="4241800"/>
          <p14:tracePt t="37767" x="3429000" y="4241800"/>
          <p14:tracePt t="37782" x="3441700" y="4241800"/>
          <p14:tracePt t="37799" x="3454400" y="4230688"/>
          <p14:tracePt t="37817" x="3492500" y="4205288"/>
          <p14:tracePt t="37833" x="3517900" y="4205288"/>
          <p14:tracePt t="37848" x="3530600" y="4179888"/>
          <p14:tracePt t="37867" x="3541713" y="4179888"/>
          <p14:tracePt t="37889" x="3554413" y="4179888"/>
          <p14:tracePt t="37925" x="3567113" y="4179888"/>
          <p14:tracePt t="39140" x="3579813" y="4179888"/>
          <p14:tracePt t="42035" x="3592513" y="4179888"/>
          <p14:tracePt t="42050" x="3605213" y="4179888"/>
          <p14:tracePt t="42064" x="3617913" y="4192588"/>
          <p14:tracePt t="42070" x="3630613" y="4205288"/>
          <p14:tracePt t="42082" x="3643313" y="4205288"/>
          <p14:tracePt t="42099" x="3654425" y="4217988"/>
          <p14:tracePt t="42101" x="3667125" y="4230688"/>
          <p14:tracePt t="42115" x="3705225" y="4230688"/>
          <p14:tracePt t="42132" x="3717925" y="4241800"/>
          <p14:tracePt t="42149" x="3730625" y="4254500"/>
          <p14:tracePt t="42167" x="3743325" y="4254500"/>
          <p14:tracePt t="42182" x="3756025" y="4254500"/>
          <p14:tracePt t="42184" x="3767138" y="4254500"/>
          <p14:tracePt t="42199" x="3779838" y="4254500"/>
          <p14:tracePt t="42200" x="3792538" y="4267200"/>
          <p14:tracePt t="42215" x="3805238" y="4267200"/>
          <p14:tracePt t="42232" x="3830638" y="4279900"/>
          <p14:tracePt t="42249" x="3867150" y="4292600"/>
          <p14:tracePt t="42250" x="3879850" y="4292600"/>
          <p14:tracePt t="42265" x="3917950" y="4292600"/>
          <p14:tracePt t="42282" x="3968750" y="4305300"/>
          <p14:tracePt t="42299" x="4005263" y="4305300"/>
          <p14:tracePt t="42300" x="4030663" y="4318000"/>
          <p14:tracePt t="42315" x="4056063" y="4318000"/>
          <p14:tracePt t="42332" x="4105275" y="4318000"/>
          <p14:tracePt t="42350" x="4130675" y="4318000"/>
          <p14:tracePt t="42351" x="4156075" y="4330700"/>
          <p14:tracePt t="42365" x="4205288" y="4330700"/>
          <p14:tracePt t="42382" x="4243388" y="4330700"/>
          <p14:tracePt t="42399" x="4356100" y="4341813"/>
          <p14:tracePt t="42415" x="4418013" y="4341813"/>
          <p14:tracePt t="42432" x="4506913" y="4354513"/>
          <p14:tracePt t="42449" x="4594225" y="4354513"/>
          <p14:tracePt t="42465" x="4656138" y="4367213"/>
          <p14:tracePt t="42482" x="4743450" y="4367213"/>
          <p14:tracePt t="42500" x="4819650" y="4379913"/>
          <p14:tracePt t="42501" x="4868863" y="4379913"/>
          <p14:tracePt t="42516" x="4919663" y="4392613"/>
          <p14:tracePt t="42533" x="4981575" y="4392613"/>
          <p14:tracePt t="42549" x="5057775" y="4392613"/>
          <p14:tracePt t="42565" x="5094288" y="4392613"/>
          <p14:tracePt t="42584" x="5157788" y="4392613"/>
          <p14:tracePt t="42585" x="5170488" y="4392613"/>
          <p14:tracePt t="42600" x="5270500" y="4392613"/>
          <p14:tracePt t="42615" x="5332413" y="4379913"/>
          <p14:tracePt t="42632" x="5383213" y="4367213"/>
          <p14:tracePt t="42649" x="5470525" y="4354513"/>
          <p14:tracePt t="42665" x="5519738" y="4354513"/>
          <p14:tracePt t="42682" x="5557838" y="4354513"/>
          <p14:tracePt t="42699" x="5595938" y="4354513"/>
          <p14:tracePt t="42700" x="5607050" y="4354513"/>
          <p14:tracePt t="42715" x="5670550" y="4341813"/>
          <p14:tracePt t="42732" x="5695950" y="4330700"/>
          <p14:tracePt t="42749" x="5783263" y="4330700"/>
          <p14:tracePt t="42765" x="5808663" y="4318000"/>
          <p14:tracePt t="42782" x="5857875" y="4305300"/>
          <p14:tracePt t="42799" x="5883275" y="4305300"/>
          <p14:tracePt t="42800" x="5921375" y="4305300"/>
          <p14:tracePt t="42815" x="5957888" y="4305300"/>
          <p14:tracePt t="42832" x="5995988" y="4305300"/>
          <p14:tracePt t="42850" x="6070600" y="4305300"/>
          <p14:tracePt t="42865" x="6121400" y="4305300"/>
          <p14:tracePt t="42882" x="6170613" y="4305300"/>
          <p14:tracePt t="42900" x="6246813" y="4305300"/>
          <p14:tracePt t="42915" x="6283325" y="4305300"/>
          <p14:tracePt t="42932" x="6308725" y="4305300"/>
          <p14:tracePt t="42950" x="6321425" y="4305300"/>
          <p14:tracePt t="42966" x="6334125" y="4305300"/>
          <p14:tracePt t="43000" x="6359525" y="4305300"/>
          <p14:tracePt t="43043" x="6370638" y="4305300"/>
          <p14:tracePt t="43458" x="6459538" y="4292600"/>
          <p14:tracePt t="43467" x="6559550" y="4279900"/>
          <p14:tracePt t="43472" x="6659563" y="4267200"/>
          <p14:tracePt t="43481" x="6746875" y="4254500"/>
          <p14:tracePt t="43498" x="6897688" y="4241800"/>
          <p14:tracePt t="43499" x="6997700" y="4230688"/>
          <p14:tracePt t="43515" x="7059613" y="4230688"/>
          <p14:tracePt t="43516" x="7159625" y="4230688"/>
          <p14:tracePt t="43532" x="7272338" y="4230688"/>
          <p14:tracePt t="43549" x="7359650" y="4230688"/>
          <p14:tracePt t="43550" x="7410450" y="4230688"/>
          <p14:tracePt t="43565" x="7485063" y="4217988"/>
          <p14:tracePt t="43566" x="7510463" y="4217988"/>
          <p14:tracePt t="43582" x="7610475" y="4217988"/>
          <p14:tracePt t="43599" x="7673975" y="4192588"/>
          <p14:tracePt t="43600" x="7697788" y="4192588"/>
          <p14:tracePt t="43615" x="7735888" y="4192588"/>
          <p14:tracePt t="43616" x="7761288" y="4192588"/>
          <p14:tracePt t="43632" x="7785100" y="4192588"/>
          <p14:tracePt t="43649" x="7848600" y="4192588"/>
          <p14:tracePt t="43651" x="7861300" y="4192588"/>
          <p14:tracePt t="43665" x="7897813" y="4192588"/>
          <p14:tracePt t="43682" x="7948613" y="4192588"/>
          <p14:tracePt t="43699" x="8010525" y="4192588"/>
          <p14:tracePt t="43701" x="8035925" y="4192588"/>
          <p14:tracePt t="43715" x="8061325" y="4192588"/>
          <p14:tracePt t="43716" x="8099425" y="4192588"/>
          <p14:tracePt t="43732" x="8174038" y="4192588"/>
          <p14:tracePt t="43749" x="8235950" y="4192588"/>
          <p14:tracePt t="43751" x="8274050" y="4192588"/>
          <p14:tracePt t="43765" x="8286750" y="4192588"/>
          <p14:tracePt t="43766" x="8324850" y="4192588"/>
          <p14:tracePt t="43782" x="8374063" y="4192588"/>
          <p14:tracePt t="43799" x="8412163" y="4192588"/>
          <p14:tracePt t="43800" x="8424863" y="4192588"/>
          <p14:tracePt t="43815" x="8448675" y="4179888"/>
          <p14:tracePt t="43816" x="8461375" y="4179888"/>
          <p14:tracePt t="43832" x="8499475" y="4167188"/>
          <p14:tracePt t="43849" x="8548688" y="4154488"/>
          <p14:tracePt t="43850" x="8574088" y="4154488"/>
          <p14:tracePt t="43866" x="8586788" y="4154488"/>
          <p14:tracePt t="43867" x="8612188" y="4154488"/>
          <p14:tracePt t="43882" x="8637588" y="4154488"/>
          <p14:tracePt t="43899" x="8661400" y="4154488"/>
          <p14:tracePt t="43900" x="8674100" y="4154488"/>
          <p14:tracePt t="43915" x="8686800" y="4154488"/>
          <p14:tracePt t="43916" x="8699500" y="4154488"/>
          <p14:tracePt t="43932" x="8712200" y="4154488"/>
          <p14:tracePt t="43949" x="8724900" y="4154488"/>
          <p14:tracePt t="43972" x="8737600" y="4154488"/>
          <p14:tracePt t="43986" x="8750300" y="4154488"/>
          <p14:tracePt t="43999" x="8763000" y="4154488"/>
          <p14:tracePt t="44001" x="8774113" y="4154488"/>
          <p14:tracePt t="44016" x="8786813" y="4154488"/>
          <p14:tracePt t="44032" x="8799513" y="4154488"/>
          <p14:tracePt t="44050" x="8812213" y="4154488"/>
          <p14:tracePt t="44051" x="8824913" y="4154488"/>
          <p14:tracePt t="44066" x="8837613" y="4154488"/>
          <p14:tracePt t="44083" x="8863013" y="4154488"/>
          <p14:tracePt t="44099" x="8874125" y="4154488"/>
          <p14:tracePt t="44101" x="8886825" y="4154488"/>
          <p14:tracePt t="44115" x="8899525" y="4154488"/>
          <p14:tracePt t="44132" x="8924925" y="4154488"/>
          <p14:tracePt t="44150" x="8937625" y="4154488"/>
          <p14:tracePt t="44166" x="8950325" y="4154488"/>
          <p14:tracePt t="44237" x="8963025" y="4154488"/>
          <p14:tracePt t="44322" x="8963025" y="4167188"/>
          <p14:tracePt t="44330" x="8975725" y="4167188"/>
          <p14:tracePt t="44416" x="8975725" y="4179888"/>
          <p14:tracePt t="44508" x="8975725" y="4192588"/>
          <p14:tracePt t="45623" x="8963025" y="4192588"/>
          <p14:tracePt t="45631" x="8950325" y="4192588"/>
          <p14:tracePt t="45645" x="8937625" y="4192588"/>
          <p14:tracePt t="45651" x="8912225" y="4192588"/>
          <p14:tracePt t="45667" x="8799513" y="4192588"/>
          <p14:tracePt t="45682" x="8712200" y="4192588"/>
          <p14:tracePt t="45699" x="8561388" y="4192588"/>
          <p14:tracePt t="45715" x="8399463" y="4192588"/>
          <p14:tracePt t="45717" x="8348663" y="4192588"/>
          <p14:tracePt t="45732" x="8148638" y="4192588"/>
          <p14:tracePt t="45749" x="7886700" y="4192588"/>
          <p14:tracePt t="45766" x="7597775" y="4217988"/>
          <p14:tracePt t="45781" x="7246938" y="4230688"/>
          <p14:tracePt t="45799" x="7021513" y="4230688"/>
          <p14:tracePt t="45815" x="6821488" y="4230688"/>
          <p14:tracePt t="45817" x="6684963" y="4241800"/>
          <p14:tracePt t="45831" x="6421438" y="4254500"/>
          <p14:tracePt t="45850" x="6221413" y="4279900"/>
          <p14:tracePt t="45865" x="5895975" y="4341813"/>
          <p14:tracePt t="45867" x="5670550" y="4354513"/>
          <p14:tracePt t="45881" x="5495925" y="4392613"/>
          <p14:tracePt t="45899" x="5157788" y="4430713"/>
          <p14:tracePt t="45917" x="4756150" y="4454525"/>
          <p14:tracePt t="45932" x="4518025" y="4454525"/>
          <p14:tracePt t="45948" x="4217988" y="4454525"/>
          <p14:tracePt t="45966" x="4068763" y="4454525"/>
          <p14:tracePt t="45967" x="3992563" y="4454525"/>
          <p14:tracePt t="45982" x="3843338" y="4467225"/>
          <p14:tracePt t="45984" x="3705225" y="4479925"/>
          <p14:tracePt t="45999" x="3541713" y="4492625"/>
          <p14:tracePt t="46016" x="3417888" y="4543425"/>
          <p14:tracePt t="46033" x="3292475" y="4554538"/>
          <p14:tracePt t="46049" x="3128963" y="4579938"/>
          <p14:tracePt t="46066" x="2941638" y="4630738"/>
          <p14:tracePt t="46067" x="2854325" y="4667250"/>
          <p14:tracePt t="46082" x="2816225" y="4679950"/>
          <p14:tracePt t="46083" x="2741613" y="4705350"/>
          <p14:tracePt t="46099" x="2590800" y="4756150"/>
          <p14:tracePt t="46116" x="2452688" y="4805363"/>
          <p14:tracePt t="46117" x="2365375" y="4830763"/>
          <p14:tracePt t="46132" x="2328863" y="4843463"/>
          <p14:tracePt t="46133" x="2252663" y="4868863"/>
          <p14:tracePt t="46149" x="2203450" y="4905375"/>
          <p14:tracePt t="46165" x="2152650" y="4918075"/>
          <p14:tracePt t="46167" x="2139950" y="4930775"/>
          <p14:tracePt t="46182" x="2116138" y="4943475"/>
          <p14:tracePt t="46183" x="2116138" y="4956175"/>
          <p14:tracePt t="46199" x="2078038" y="4981575"/>
          <p14:tracePt t="46216" x="2052638" y="5018088"/>
          <p14:tracePt t="46217" x="2027238" y="5043488"/>
          <p14:tracePt t="46232" x="2027238" y="5056188"/>
          <p14:tracePt t="46249" x="1978025" y="5118100"/>
          <p14:tracePt t="46266" x="1952625" y="5181600"/>
          <p14:tracePt t="46282" x="1939925" y="5194300"/>
          <p14:tracePt t="46284" x="1939925" y="5218113"/>
          <p14:tracePt t="46299" x="1914525" y="5243513"/>
          <p14:tracePt t="46316" x="1890713" y="5268913"/>
          <p14:tracePt t="46318" x="1890713" y="5294313"/>
          <p14:tracePt t="46333" x="1890713" y="5305425"/>
          <p14:tracePt t="46348" x="1890713" y="5330825"/>
          <p14:tracePt t="46365" x="1890713" y="5368925"/>
          <p14:tracePt t="46367" x="1903413" y="5394325"/>
          <p14:tracePt t="46381" x="1914525" y="5418138"/>
          <p14:tracePt t="46382" x="1939925" y="5456238"/>
          <p14:tracePt t="46399" x="1978025" y="5518150"/>
          <p14:tracePt t="46417" x="2027238" y="5556250"/>
          <p14:tracePt t="46417" x="2039938" y="5581650"/>
          <p14:tracePt t="46432" x="2103438" y="5630863"/>
          <p14:tracePt t="46432" x="2190750" y="5668963"/>
          <p14:tracePt t="46448" x="2365375" y="5719763"/>
          <p14:tracePt t="46466" x="2503488" y="5719763"/>
          <p14:tracePt t="46467" x="2541588" y="5719763"/>
          <p14:tracePt t="46482" x="2565400" y="5719763"/>
          <p14:tracePt t="46483" x="2628900" y="5719763"/>
          <p14:tracePt t="46499" x="2754313" y="5681663"/>
          <p14:tracePt t="46516" x="2879725" y="5630863"/>
          <p14:tracePt t="46517" x="2903538" y="5619750"/>
          <p14:tracePt t="46532" x="2941638" y="5607050"/>
          <p14:tracePt t="46533" x="2954338" y="5594350"/>
          <p14:tracePt t="46548" x="2967038" y="5594350"/>
          <p14:tracePt t="46566" x="2979738" y="5594350"/>
          <p14:tracePt t="46617" x="2979738" y="5581650"/>
          <p14:tracePt t="46696" x="2992438" y="5581650"/>
          <p14:tracePt t="47082" x="2979738" y="5581650"/>
          <p14:tracePt t="47125" x="2967038" y="5581650"/>
          <p14:tracePt t="47160" x="2954338" y="5581650"/>
          <p14:tracePt t="47174" x="2954338" y="5568950"/>
          <p14:tracePt t="47239" x="2954338" y="5556250"/>
          <p14:tracePt t="47261" x="2954338" y="5543550"/>
          <p14:tracePt t="47268" x="2954338" y="5530850"/>
          <p14:tracePt t="47283" x="2967038" y="5518150"/>
          <p14:tracePt t="47299" x="3016250" y="5507038"/>
          <p14:tracePt t="47316" x="3092450" y="5468938"/>
          <p14:tracePt t="47332" x="3167063" y="5443538"/>
          <p14:tracePt t="47333" x="3192463" y="5430838"/>
          <p14:tracePt t="47349" x="3241675" y="5418138"/>
          <p14:tracePt t="47366" x="3292475" y="5394325"/>
          <p14:tracePt t="47368" x="3328988" y="5381625"/>
          <p14:tracePt t="47382" x="3379788" y="5356225"/>
          <p14:tracePt t="47399" x="3417888" y="5343525"/>
          <p14:tracePt t="47415" x="3441700" y="5343525"/>
          <p14:tracePt t="47417" x="3454400" y="5343525"/>
          <p14:tracePt t="47475" x="3467100" y="5343525"/>
          <p14:tracePt t="47582" x="3479800" y="5343525"/>
          <p14:tracePt t="47983" x="3492500" y="5343525"/>
          <p14:tracePt t="48019" x="3505200" y="5343525"/>
          <p14:tracePt t="48097" x="3517900" y="5343525"/>
          <p14:tracePt t="48476" x="3530600" y="5330825"/>
          <p14:tracePt t="48490" x="3554413" y="5330825"/>
          <p14:tracePt t="48519" x="3567113" y="5330825"/>
          <p14:tracePt t="48569" x="3579813" y="5330825"/>
          <p14:tracePt t="48619" x="3592513" y="5330825"/>
          <p14:tracePt t="48626" x="3605213" y="5330825"/>
          <p14:tracePt t="48633" x="3605213" y="5318125"/>
          <p14:tracePt t="48648" x="3643313" y="5305425"/>
          <p14:tracePt t="48665" x="3667125" y="5281613"/>
          <p14:tracePt t="48682" x="3705225" y="5268913"/>
          <p14:tracePt t="48683" x="3717925" y="5268913"/>
          <p14:tracePt t="48699" x="3743325" y="5256213"/>
          <p14:tracePt t="48715" x="3756025" y="5256213"/>
          <p14:tracePt t="48732" x="3767138" y="5256213"/>
          <p14:tracePt t="48749" x="3779838" y="5256213"/>
          <p14:tracePt t="48765" x="3792538" y="5256213"/>
          <p14:tracePt t="48790" x="3805238" y="5256213"/>
          <p14:tracePt t="48799" x="3805238" y="5243513"/>
          <p14:tracePt t="48815" x="3830638" y="5230813"/>
          <p14:tracePt t="48832" x="3867150" y="5205413"/>
          <p14:tracePt t="48833" x="3879850" y="5194300"/>
          <p14:tracePt t="48848" x="3905250" y="5194300"/>
          <p14:tracePt t="48849" x="3905250" y="5181600"/>
          <p14:tracePt t="48865" x="3943350" y="5168900"/>
          <p14:tracePt t="48882" x="3956050" y="5156200"/>
          <p14:tracePt t="48883" x="3968750" y="5143500"/>
          <p14:tracePt t="48898" x="3979863" y="5118100"/>
          <p14:tracePt t="48915" x="3992563" y="5105400"/>
          <p14:tracePt t="48932" x="4005263" y="5092700"/>
          <p14:tracePt t="48933" x="4017963" y="5081588"/>
          <p14:tracePt t="48955" x="4030663" y="5081588"/>
          <p14:tracePt t="48965" x="4043363" y="5068888"/>
          <p14:tracePt t="48991" x="4056063" y="5043488"/>
          <p14:tracePt t="49012" x="4068763" y="5043488"/>
          <p14:tracePt t="49034" x="4092575" y="5030788"/>
          <p14:tracePt t="49055" x="4105275" y="5030788"/>
          <p14:tracePt t="49076" x="4117975" y="5018088"/>
          <p14:tracePt t="49083" x="4130675" y="5018088"/>
          <p14:tracePt t="49098" x="4130675" y="5005388"/>
          <p14:tracePt t="49099" x="4143375" y="5005388"/>
          <p14:tracePt t="49115" x="4168775" y="4992688"/>
          <p14:tracePt t="49133" x="4181475" y="4992688"/>
          <p14:tracePt t="49134" x="4192588" y="4992688"/>
          <p14:tracePt t="49148" x="4205288" y="4992688"/>
          <p14:tracePt t="49166" x="4217988" y="4992688"/>
          <p14:tracePt t="49183" x="4230688" y="4992688"/>
          <p14:tracePt t="49184" x="4243388" y="4992688"/>
          <p14:tracePt t="49199" x="4256088" y="4992688"/>
          <p14:tracePt t="49219" x="4268788" y="4992688"/>
          <p14:tracePt t="49233" x="4281488" y="4992688"/>
          <p14:tracePt t="49249" x="4305300" y="4968875"/>
          <p14:tracePt t="49265" x="4330700" y="4968875"/>
          <p14:tracePt t="49283" x="4368800" y="4956175"/>
          <p14:tracePt t="49283" x="4394200" y="4943475"/>
          <p14:tracePt t="49298" x="4418013" y="4943475"/>
          <p14:tracePt t="49299" x="4443413" y="4943475"/>
          <p14:tracePt t="49315" x="4494213" y="4943475"/>
          <p14:tracePt t="49332" x="4518025" y="4930775"/>
          <p14:tracePt t="49334" x="4543425" y="4918075"/>
          <p14:tracePt t="49348" x="4568825" y="4918075"/>
          <p14:tracePt t="49349" x="4581525" y="4918075"/>
          <p14:tracePt t="49365" x="4619625" y="4918075"/>
          <p14:tracePt t="49382" x="4643438" y="4918075"/>
          <p14:tracePt t="49399" x="4656138" y="4918075"/>
          <p14:tracePt t="49400" x="4668838" y="4918075"/>
          <p14:tracePt t="49449" x="4681538" y="4918075"/>
          <p14:tracePt t="49484" x="4694238" y="4918075"/>
          <p14:tracePt t="49499" x="4719638" y="4918075"/>
          <p14:tracePt t="49513" x="4732338" y="4918075"/>
          <p14:tracePt t="49534" x="4743450" y="4918075"/>
          <p14:tracePt t="49570" x="4756150" y="4918075"/>
          <p14:tracePt t="49606" x="4768850" y="4918075"/>
          <p14:tracePt t="49677" x="4781550" y="4918075"/>
          <p14:tracePt t="49684" x="4794250" y="4905375"/>
          <p14:tracePt t="49699" x="4806950" y="4892675"/>
          <p14:tracePt t="49700" x="4819650" y="4892675"/>
          <p14:tracePt t="49715" x="4868863" y="4868863"/>
          <p14:tracePt t="49732" x="4919663" y="4868863"/>
          <p14:tracePt t="49733" x="4956175" y="4868863"/>
          <p14:tracePt t="49748" x="5032375" y="4868863"/>
          <p14:tracePt t="49765" x="5132388" y="4856163"/>
          <p14:tracePt t="49782" x="5245100" y="4856163"/>
          <p14:tracePt t="49799" x="5319713" y="4856163"/>
          <p14:tracePt t="49800" x="5370513" y="4856163"/>
          <p14:tracePt t="49816" x="5419725" y="4856163"/>
          <p14:tracePt t="49832" x="5495925" y="4856163"/>
          <p14:tracePt t="49849" x="5595938" y="4856163"/>
          <p14:tracePt t="49850" x="5632450" y="4856163"/>
          <p14:tracePt t="49866" x="5708650" y="4856163"/>
          <p14:tracePt t="49881" x="5770563" y="4856163"/>
          <p14:tracePt t="49899" x="5795963" y="4856163"/>
          <p14:tracePt t="49900" x="5832475" y="4856163"/>
          <p14:tracePt t="49915" x="5857875" y="4856163"/>
          <p14:tracePt t="49931" x="5870575" y="4856163"/>
          <p14:tracePt t="49949" x="5883275" y="4856163"/>
          <p14:tracePt t="49950" x="5895975" y="4856163"/>
          <p14:tracePt t="49965" x="5908675" y="4856163"/>
          <p14:tracePt t="49982" x="5921375" y="4856163"/>
          <p14:tracePt t="50027" x="5932488" y="4856163"/>
          <p14:tracePt t="50063" x="5945188" y="4856163"/>
          <p14:tracePt t="50535" x="5983288" y="4856163"/>
          <p14:tracePt t="50543" x="6057900" y="4843463"/>
          <p14:tracePt t="50549" x="6108700" y="4843463"/>
          <p14:tracePt t="50565" x="6208713" y="4843463"/>
          <p14:tracePt t="50581" x="6296025" y="4843463"/>
          <p14:tracePt t="50599" x="6396038" y="4843463"/>
          <p14:tracePt t="50615" x="6446838" y="4843463"/>
          <p14:tracePt t="50631" x="6472238" y="4843463"/>
          <p14:tracePt t="50649" x="6496050" y="4843463"/>
          <p14:tracePt t="50671" x="6508750" y="4843463"/>
          <p14:tracePt t="50707" x="6521450" y="4843463"/>
          <p14:tracePt t="50750" x="6534150" y="4843463"/>
          <p14:tracePt t="50792" x="6546850" y="4843463"/>
          <p14:tracePt t="50799" x="6559550" y="4843463"/>
          <p14:tracePt t="50815" x="6584950" y="4843463"/>
          <p14:tracePt t="50832" x="6621463" y="4843463"/>
          <p14:tracePt t="50849" x="6696075" y="4843463"/>
          <p14:tracePt t="50865" x="6721475" y="4843463"/>
          <p14:tracePt t="50882" x="6759575" y="4843463"/>
          <p14:tracePt t="50899" x="6808788" y="4843463"/>
          <p14:tracePt t="50915" x="6821488" y="4843463"/>
          <p14:tracePt t="50933" x="6834188" y="4843463"/>
          <p14:tracePt t="50948" x="6859588" y="4843463"/>
          <p14:tracePt t="50970" x="6872288" y="4843463"/>
          <p14:tracePt t="50981" x="6884988" y="4843463"/>
          <p14:tracePt t="51006" x="6897688" y="4843463"/>
          <p14:tracePt t="51043" x="6910388" y="4843463"/>
          <p14:tracePt t="51056" x="6921500" y="4843463"/>
          <p14:tracePt t="51078" x="6934200" y="4843463"/>
          <p14:tracePt t="51099" x="6946900" y="4843463"/>
          <p14:tracePt t="51121" x="6959600" y="4843463"/>
          <p14:tracePt t="51157" x="6972300" y="4843463"/>
          <p14:tracePt t="51200" x="6985000" y="4843463"/>
          <p14:tracePt t="51206" x="6997700" y="4843463"/>
          <p14:tracePt t="51221" x="7010400" y="4843463"/>
          <p14:tracePt t="51232" x="7021513" y="4843463"/>
          <p14:tracePt t="51248" x="7085013" y="4843463"/>
          <p14:tracePt t="51249" x="7110413" y="4843463"/>
          <p14:tracePt t="51265" x="7134225" y="4843463"/>
          <p14:tracePt t="51266" x="7172325" y="4843463"/>
          <p14:tracePt t="51282" x="7197725" y="4843463"/>
          <p14:tracePt t="51299" x="7272338" y="4843463"/>
          <p14:tracePt t="51300" x="7285038" y="4843463"/>
          <p14:tracePt t="51315" x="7323138" y="4843463"/>
          <p14:tracePt t="51332" x="7372350" y="4843463"/>
          <p14:tracePt t="51348" x="7410450" y="4843463"/>
          <p14:tracePt t="51350" x="7435850" y="4843463"/>
          <p14:tracePt t="51365" x="7472363" y="4843463"/>
          <p14:tracePt t="51382" x="7485063" y="4843463"/>
          <p14:tracePt t="51407" x="7510463" y="4843463"/>
          <p14:tracePt t="51428" x="7523163" y="4843463"/>
          <p14:tracePt t="51435" x="7535863" y="4843463"/>
          <p14:tracePt t="51449" x="7548563" y="4843463"/>
          <p14:tracePt t="51450" x="7561263" y="4843463"/>
          <p14:tracePt t="51465" x="7585075" y="4843463"/>
          <p14:tracePt t="51466" x="7597775" y="4843463"/>
          <p14:tracePt t="51483" x="7635875" y="4843463"/>
          <p14:tracePt t="51500" x="7697788" y="4843463"/>
          <p14:tracePt t="51515" x="7735888" y="4843463"/>
          <p14:tracePt t="51532" x="7773988" y="4843463"/>
          <p14:tracePt t="51549" x="7810500" y="4843463"/>
          <p14:tracePt t="51566" x="7835900" y="4843463"/>
          <p14:tracePt t="51582" x="7848600" y="4843463"/>
          <p14:tracePt t="51622" x="7861300" y="4843463"/>
          <p14:tracePt t="51936" x="7874000" y="4843463"/>
          <p14:tracePt t="51943" x="7886700" y="4843463"/>
          <p14:tracePt t="51950" x="7897813" y="4856163"/>
          <p14:tracePt t="51966" x="7910513" y="4868863"/>
          <p14:tracePt t="51981" x="7923213" y="4892675"/>
          <p14:tracePt t="51999" x="7935913" y="4905375"/>
          <p14:tracePt t="52015" x="7935913" y="4918075"/>
          <p14:tracePt t="52032" x="7935913" y="4930775"/>
          <p14:tracePt t="52065" x="7935913" y="4943475"/>
          <p14:tracePt t="52079" x="7935913" y="4956175"/>
          <p14:tracePt t="52087" x="7935913" y="4968875"/>
          <p14:tracePt t="52099" x="7935913" y="4981575"/>
          <p14:tracePt t="52122" x="7935913" y="4992688"/>
          <p14:tracePt t="52179" x="7935913" y="5005388"/>
          <p14:tracePt t="52258" x="7935913" y="5018088"/>
          <p14:tracePt t="52294" x="7935913" y="5030788"/>
          <p14:tracePt t="69847" x="8074025" y="4992688"/>
          <p14:tracePt t="69854" x="8312150" y="4879975"/>
          <p14:tracePt t="69864" x="9050338" y="4618038"/>
          <p14:tracePt t="69881" x="9650413" y="4305300"/>
          <p14:tracePt t="69882" x="10101263" y="4105275"/>
          <p14:tracePt t="69898" x="10726738" y="3779838"/>
          <p14:tracePt t="69915" x="11415713" y="34290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4D596-F5DF-8941-D047-695DBE1A9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54" y="605699"/>
            <a:ext cx="7262446" cy="477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2650EB-D2EA-2C3C-CE4B-6B980599C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0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88"/>
    </mc:Choice>
    <mc:Fallback>
      <p:transition spd="slow" advTm="8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73" x="2403475" y="4868863"/>
          <p14:tracePt t="10979" x="2390775" y="4843463"/>
          <p14:tracePt t="10988" x="2365375" y="4818063"/>
          <p14:tracePt t="11004" x="2303463" y="4743450"/>
          <p14:tracePt t="11021" x="2252663" y="4679950"/>
          <p14:tracePt t="11022" x="2216150" y="4630738"/>
          <p14:tracePt t="11037" x="2178050" y="4567238"/>
          <p14:tracePt t="11039" x="2152650" y="4530725"/>
          <p14:tracePt t="11054" x="2090738" y="4443413"/>
          <p14:tracePt t="11072" x="2052638" y="4341813"/>
          <p14:tracePt t="11073" x="2027238" y="4318000"/>
          <p14:tracePt t="11087" x="2003425" y="4279900"/>
          <p14:tracePt t="11089" x="1978025" y="4217988"/>
          <p14:tracePt t="11104" x="1927225" y="4117975"/>
          <p14:tracePt t="11120" x="1852613" y="3992563"/>
          <p14:tracePt t="11137" x="1814513" y="3879850"/>
          <p14:tracePt t="11138" x="1778000" y="3829050"/>
          <p14:tracePt t="11153" x="1739900" y="3741738"/>
          <p14:tracePt t="11171" x="1701800" y="3667125"/>
          <p14:tracePt t="11172" x="1665288" y="3629025"/>
          <p14:tracePt t="11187" x="1652588" y="3554413"/>
          <p14:tracePt t="11189" x="1627188" y="3479800"/>
          <p14:tracePt t="11204" x="1601788" y="3328988"/>
          <p14:tracePt t="11221" x="1601788" y="3190875"/>
          <p14:tracePt t="11238" x="1601788" y="3103563"/>
          <p14:tracePt t="11239" x="1601788" y="3054350"/>
          <p14:tracePt t="11254" x="1601788" y="2978150"/>
          <p14:tracePt t="11271" x="1601788" y="2878138"/>
          <p14:tracePt t="11272" x="1601788" y="2840038"/>
          <p14:tracePt t="11287" x="1614488" y="2816225"/>
          <p14:tracePt t="11304" x="1614488" y="2778125"/>
          <p14:tracePt t="11320" x="1614488" y="2765425"/>
          <p14:tracePt t="11338" x="1614488" y="2752725"/>
          <p14:tracePt t="11354" x="1614488" y="2740025"/>
          <p14:tracePt t="11370" x="1627188" y="2716213"/>
          <p14:tracePt t="11387" x="1639888" y="2690813"/>
          <p14:tracePt t="11388" x="1652588" y="2652713"/>
          <p14:tracePt t="11403" x="1665288" y="2640013"/>
          <p14:tracePt t="11420" x="1665288" y="2616200"/>
          <p14:tracePt t="11437" x="1689100" y="2603500"/>
          <p14:tracePt t="11438" x="1689100" y="2590800"/>
          <p14:tracePt t="11453" x="1701800" y="2590800"/>
          <p14:tracePt t="11470" x="1727200" y="2578100"/>
          <p14:tracePt t="11487" x="1739900" y="2578100"/>
          <p14:tracePt t="11504" x="1752600" y="2578100"/>
          <p14:tracePt t="11520" x="1790700" y="2578100"/>
          <p14:tracePt t="11538" x="1839913" y="2603500"/>
          <p14:tracePt t="11554" x="1890713" y="2640013"/>
          <p14:tracePt t="11571" x="1978025" y="2703513"/>
          <p14:tracePt t="11572" x="2014538" y="2728913"/>
          <p14:tracePt t="11587" x="2052638" y="2765425"/>
          <p14:tracePt t="11588" x="2090738" y="2778125"/>
          <p14:tracePt t="11604" x="2178050" y="2816225"/>
          <p14:tracePt t="11620" x="2252663" y="2840038"/>
          <p14:tracePt t="11638" x="2316163" y="2852738"/>
          <p14:tracePt t="11639" x="2328863" y="2852738"/>
          <p14:tracePt t="11654" x="2403475" y="2865438"/>
          <p14:tracePt t="11670" x="2465388" y="2878138"/>
          <p14:tracePt t="11687" x="2528888" y="2878138"/>
          <p14:tracePt t="11688" x="2590800" y="2903538"/>
          <p14:tracePt t="11704" x="2654300" y="2916238"/>
          <p14:tracePt t="11721" x="2728913" y="2916238"/>
          <p14:tracePt t="11737" x="2854325" y="2916238"/>
          <p14:tracePt t="11753" x="2916238" y="2916238"/>
          <p14:tracePt t="11770" x="2979738" y="2916238"/>
          <p14:tracePt t="11787" x="3054350" y="2916238"/>
          <p14:tracePt t="11788" x="3079750" y="2916238"/>
          <p14:tracePt t="11803" x="3141663" y="2890838"/>
          <p14:tracePt t="11820" x="3205163" y="2878138"/>
          <p14:tracePt t="11837" x="3279775" y="2852738"/>
          <p14:tracePt t="11839" x="3317875" y="2840038"/>
          <p14:tracePt t="11853" x="3392488" y="2790825"/>
          <p14:tracePt t="11870" x="3441700" y="2752725"/>
          <p14:tracePt t="11887" x="3479800" y="2703513"/>
          <p14:tracePt t="11889" x="3505200" y="2678113"/>
          <p14:tracePt t="11904" x="3541713" y="2652713"/>
          <p14:tracePt t="11920" x="3567113" y="2640013"/>
          <p14:tracePt t="11937" x="3579813" y="2616200"/>
          <p14:tracePt t="11954" x="3605213" y="2590800"/>
          <p14:tracePt t="11971" x="3617913" y="2565400"/>
          <p14:tracePt t="11973" x="3630613" y="2565400"/>
          <p14:tracePt t="11987" x="3667125" y="2490788"/>
          <p14:tracePt t="12004" x="3692525" y="2439988"/>
          <p14:tracePt t="12021" x="3717925" y="2403475"/>
          <p14:tracePt t="12023" x="3730625" y="2403475"/>
          <p14:tracePt t="12037" x="3730625" y="2378075"/>
          <p14:tracePt t="12054" x="3730625" y="2365375"/>
          <p14:tracePt t="12072" x="3730625" y="2352675"/>
          <p14:tracePt t="12087" x="3743325" y="2327275"/>
          <p14:tracePt t="12104" x="3743325" y="2303463"/>
          <p14:tracePt t="12121" x="3743325" y="2239963"/>
          <p14:tracePt t="12123" x="3743325" y="2214563"/>
          <p14:tracePt t="12138" x="3717925" y="2178050"/>
          <p14:tracePt t="12153" x="3667125" y="2127250"/>
          <p14:tracePt t="12170" x="3617913" y="2065338"/>
          <p14:tracePt t="12188" x="3554413" y="2014538"/>
          <p14:tracePt t="12204" x="3479800" y="1965325"/>
          <p14:tracePt t="12221" x="3379788" y="1901825"/>
          <p14:tracePt t="12238" x="3192463" y="1839913"/>
          <p14:tracePt t="12254" x="3067050" y="1814513"/>
          <p14:tracePt t="12271" x="3003550" y="1801813"/>
          <p14:tracePt t="12287" x="2928938" y="1776413"/>
          <p14:tracePt t="12288" x="2890838" y="1776413"/>
          <p14:tracePt t="12303" x="2790825" y="1776413"/>
          <p14:tracePt t="12320" x="2667000" y="1765300"/>
          <p14:tracePt t="12337" x="2578100" y="1765300"/>
          <p14:tracePt t="12338" x="2541588" y="1765300"/>
          <p14:tracePt t="12353" x="2490788" y="1765300"/>
          <p14:tracePt t="12370" x="2441575" y="1765300"/>
          <p14:tracePt t="12388" x="2339975" y="1789113"/>
          <p14:tracePt t="12403" x="2265363" y="1814513"/>
          <p14:tracePt t="12420" x="2178050" y="1827213"/>
          <p14:tracePt t="12438" x="2078038" y="1876425"/>
          <p14:tracePt t="12453" x="2027238" y="1901825"/>
          <p14:tracePt t="12471" x="1990725" y="1914525"/>
          <p14:tracePt t="12487" x="1965325" y="1927225"/>
          <p14:tracePt t="12488" x="1952625" y="1927225"/>
          <p14:tracePt t="12503" x="1939925" y="1939925"/>
          <p14:tracePt t="12521" x="1914525" y="1965325"/>
          <p14:tracePt t="12537" x="1903413" y="1978025"/>
          <p14:tracePt t="12538" x="1890713" y="1978025"/>
          <p14:tracePt t="12553" x="1878013" y="2001838"/>
          <p14:tracePt t="12570" x="1865313" y="2014538"/>
          <p14:tracePt t="12587" x="1865313" y="2027238"/>
          <p14:tracePt t="12588" x="1865313" y="2039938"/>
          <p14:tracePt t="12603" x="1865313" y="2052638"/>
          <p14:tracePt t="12620" x="1865313" y="2089150"/>
          <p14:tracePt t="12637" x="1865313" y="2152650"/>
          <p14:tracePt t="12638" x="1878013" y="2165350"/>
          <p14:tracePt t="12653" x="1890713" y="2227263"/>
          <p14:tracePt t="12671" x="1939925" y="2265363"/>
          <p14:tracePt t="12688" x="2039938" y="2378075"/>
          <p14:tracePt t="12703" x="2103438" y="2414588"/>
          <p14:tracePt t="12720" x="2165350" y="2439988"/>
          <p14:tracePt t="12737" x="2228850" y="2465388"/>
          <p14:tracePt t="12738" x="2239963" y="2465388"/>
          <p14:tracePt t="12753" x="2278063" y="2465388"/>
          <p14:tracePt t="12772" x="2339975" y="2490788"/>
          <p14:tracePt t="12774" x="2352675" y="2490788"/>
          <p14:tracePt t="12787" x="2403475" y="2490788"/>
          <p14:tracePt t="12788" x="2441575" y="2503488"/>
          <p14:tracePt t="12803" x="2516188" y="2503488"/>
          <p14:tracePt t="12820" x="2590800" y="2503488"/>
          <p14:tracePt t="12839" x="2690813" y="2503488"/>
          <p14:tracePt t="12853" x="2728913" y="2503488"/>
          <p14:tracePt t="12870" x="2778125" y="2503488"/>
          <p14:tracePt t="12888" x="2828925" y="2503488"/>
          <p14:tracePt t="12904" x="2854325" y="2503488"/>
          <p14:tracePt t="12921" x="2890838" y="2503488"/>
          <p14:tracePt t="12939" x="2954338" y="2516188"/>
          <p14:tracePt t="12954" x="3016250" y="2516188"/>
          <p14:tracePt t="12970" x="3103563" y="2516188"/>
          <p14:tracePt t="12988" x="3205163" y="2503488"/>
          <p14:tracePt t="13004" x="3267075" y="2478088"/>
          <p14:tracePt t="13021" x="3292475" y="2478088"/>
          <p14:tracePt t="13037" x="3317875" y="2465388"/>
          <p14:tracePt t="13054" x="3328988" y="2465388"/>
          <p14:tracePt t="13103" x="3341688" y="2465388"/>
          <p14:tracePt t="13139" x="3354388" y="2465388"/>
          <p14:tracePt t="14354" x="3367088" y="2465388"/>
          <p14:tracePt t="14361" x="3379788" y="2478088"/>
          <p14:tracePt t="14370" x="3405188" y="2490788"/>
          <p14:tracePt t="14387" x="3479800" y="2516188"/>
          <p14:tracePt t="14403" x="3554413" y="2540000"/>
          <p14:tracePt t="14404" x="3579813" y="2552700"/>
          <p14:tracePt t="14420" x="3630613" y="2565400"/>
          <p14:tracePt t="14437" x="3667125" y="2603500"/>
          <p14:tracePt t="14454" x="3717925" y="2627313"/>
          <p14:tracePt t="14455" x="3743325" y="2652713"/>
          <p14:tracePt t="14470" x="3792538" y="2690813"/>
          <p14:tracePt t="14487" x="3843338" y="2703513"/>
          <p14:tracePt t="14504" x="3917950" y="2728913"/>
          <p14:tracePt t="14505" x="3943350" y="2740025"/>
          <p14:tracePt t="14520" x="3979863" y="2765425"/>
          <p14:tracePt t="14537" x="4043363" y="2803525"/>
          <p14:tracePt t="14554" x="4092575" y="2816225"/>
          <p14:tracePt t="14555" x="4105275" y="2828925"/>
          <p14:tracePt t="14570" x="4156075" y="2840038"/>
          <p14:tracePt t="14587" x="4192588" y="2840038"/>
          <p14:tracePt t="14604" x="4243388" y="2852738"/>
          <p14:tracePt t="14606" x="4268788" y="2878138"/>
          <p14:tracePt t="14621" x="4330700" y="2890838"/>
          <p14:tracePt t="14637" x="4430713" y="2916238"/>
          <p14:tracePt t="14639" x="4468813" y="2916238"/>
          <p14:tracePt t="14653" x="4518025" y="2916238"/>
          <p14:tracePt t="14654" x="4543425" y="2928938"/>
          <p14:tracePt t="14670" x="4630738" y="2941638"/>
          <p14:tracePt t="14686" x="4706938" y="2965450"/>
          <p14:tracePt t="14704" x="4819650" y="2978150"/>
          <p14:tracePt t="14704" x="4894263" y="2978150"/>
          <p14:tracePt t="14720" x="5019675" y="2978150"/>
          <p14:tracePt t="14736" x="5132388" y="2978150"/>
          <p14:tracePt t="14753" x="5207000" y="2978150"/>
          <p14:tracePt t="14754" x="5232400" y="2978150"/>
          <p14:tracePt t="14770" x="5257800" y="2978150"/>
          <p14:tracePt t="14788" x="5281613" y="2978150"/>
          <p14:tracePt t="14790" x="5294313" y="2978150"/>
          <p14:tracePt t="14811" x="5294313" y="2965450"/>
          <p14:tracePt t="14820" x="5307013" y="2965450"/>
          <p14:tracePt t="14883" x="5319713" y="2965450"/>
          <p14:tracePt t="15297" x="5357813" y="2965450"/>
          <p14:tracePt t="15304" x="5370513" y="2965450"/>
          <p14:tracePt t="15320" x="5432425" y="2965450"/>
          <p14:tracePt t="15337" x="5519738" y="2965450"/>
          <p14:tracePt t="15354" x="5557838" y="2978150"/>
          <p14:tracePt t="15355" x="5607050" y="2978150"/>
          <p14:tracePt t="15370" x="5670550" y="2990850"/>
          <p14:tracePt t="15387" x="5745163" y="2990850"/>
          <p14:tracePt t="15405" x="5845175" y="2990850"/>
          <p14:tracePt t="15420" x="5908675" y="2990850"/>
          <p14:tracePt t="15438" x="5932488" y="2990850"/>
          <p14:tracePt t="15440" x="5945188" y="2990850"/>
          <p14:tracePt t="15454" x="5970588" y="2990850"/>
          <p14:tracePt t="15470" x="5983288" y="2990850"/>
          <p14:tracePt t="15487" x="5995988" y="2990850"/>
          <p14:tracePt t="15504" x="6008688" y="2990850"/>
          <p14:tracePt t="15520" x="6021388" y="2990850"/>
          <p14:tracePt t="15521" x="6034088" y="2990850"/>
          <p14:tracePt t="15537" x="6045200" y="2990850"/>
          <p14:tracePt t="15554" x="6070600" y="2990850"/>
          <p14:tracePt t="15554" x="6083300" y="2990850"/>
          <p14:tracePt t="15570" x="6108700" y="2990850"/>
          <p14:tracePt t="15587" x="6146800" y="2990850"/>
          <p14:tracePt t="15604" x="6208713" y="2990850"/>
          <p14:tracePt t="15620" x="6221413" y="2990850"/>
          <p14:tracePt t="15637" x="6234113" y="2990850"/>
          <p14:tracePt t="15655" x="6246813" y="2990850"/>
          <p14:tracePt t="15676" x="6259513" y="2990850"/>
          <p14:tracePt t="15690" x="6270625" y="2990850"/>
          <p14:tracePt t="15726" x="6283325" y="2990850"/>
          <p14:tracePt t="15733" x="6296025" y="2990850"/>
          <p14:tracePt t="15769" x="6308725" y="2990850"/>
          <p14:tracePt t="15790" x="6321425" y="2990850"/>
          <p14:tracePt t="15804" x="6334125" y="2990850"/>
          <p14:tracePt t="15819" x="6346825" y="2990850"/>
          <p14:tracePt t="15847" x="6359525" y="2990850"/>
          <p14:tracePt t="15884" x="6370638" y="2990850"/>
          <p14:tracePt t="15897" x="6383338" y="2990850"/>
          <p14:tracePt t="15904" x="6396038" y="2990850"/>
          <p14:tracePt t="15920" x="6421438" y="2990850"/>
          <p14:tracePt t="15938" x="6459538" y="2990850"/>
          <p14:tracePt t="15940" x="6472238" y="2990850"/>
          <p14:tracePt t="15953" x="6496050" y="2990850"/>
          <p14:tracePt t="15955" x="6508750" y="2990850"/>
          <p14:tracePt t="15969" x="6546850" y="2990850"/>
          <p14:tracePt t="15987" x="6596063" y="2990850"/>
          <p14:tracePt t="16003" x="6621463" y="2990850"/>
          <p14:tracePt t="16004" x="6634163" y="2990850"/>
          <p14:tracePt t="16020" x="6672263" y="2990850"/>
          <p14:tracePt t="16037" x="6696075" y="2978150"/>
          <p14:tracePt t="16053" x="6708775" y="2978150"/>
          <p14:tracePt t="16070" x="6734175" y="2965450"/>
          <p14:tracePt t="16072" x="6746875" y="2965450"/>
          <p14:tracePt t="16087" x="6759575" y="2965450"/>
          <p14:tracePt t="16104" x="6772275" y="2965450"/>
          <p14:tracePt t="16121" x="6784975" y="2965450"/>
          <p14:tracePt t="16149" x="6784975" y="2952750"/>
          <p14:tracePt t="16155" x="6797675" y="2952750"/>
          <p14:tracePt t="16171" x="6808788" y="2952750"/>
          <p14:tracePt t="16213" x="6808788" y="2941638"/>
          <p14:tracePt t="16221" x="6821488" y="2941638"/>
          <p14:tracePt t="16255" x="6834188" y="2941638"/>
          <p14:tracePt t="16291" x="6834188" y="2928938"/>
          <p14:tracePt t="16334" x="6846888" y="2916238"/>
          <p14:tracePt t="16477" x="6846888" y="2903538"/>
          <p14:tracePt t="16513" x="6846888" y="2890838"/>
          <p14:tracePt t="16548" x="6846888" y="2878138"/>
          <p14:tracePt t="16606" x="6846888" y="2865438"/>
          <p14:tracePt t="16613" x="6859588" y="2852738"/>
          <p14:tracePt t="16626" x="6859588" y="2840038"/>
          <p14:tracePt t="16636" x="6859588" y="2828925"/>
          <p14:tracePt t="16654" x="6859588" y="2816225"/>
          <p14:tracePt t="16670" x="6859588" y="2803525"/>
          <p14:tracePt t="16686" x="6859588" y="2790825"/>
          <p14:tracePt t="16727" x="6859588" y="2778125"/>
          <p14:tracePt t="16734" x="6846888" y="2778125"/>
          <p14:tracePt t="16741" x="6846888" y="2765425"/>
          <p14:tracePt t="16754" x="6834188" y="2740025"/>
          <p14:tracePt t="16755" x="6821488" y="2740025"/>
          <p14:tracePt t="16771" x="6821488" y="2716213"/>
          <p14:tracePt t="16772" x="6797675" y="2703513"/>
          <p14:tracePt t="16787" x="6784975" y="2690813"/>
          <p14:tracePt t="16804" x="6784975" y="2665413"/>
          <p14:tracePt t="16806" x="6772275" y="2665413"/>
          <p14:tracePt t="16820" x="6772275" y="2652713"/>
          <p14:tracePt t="16840" x="6759575" y="2652713"/>
          <p14:tracePt t="16855" x="6746875" y="2640013"/>
          <p14:tracePt t="16870" x="6734175" y="2627313"/>
          <p14:tracePt t="16872" x="6721475" y="2627313"/>
          <p14:tracePt t="16887" x="6708775" y="2616200"/>
          <p14:tracePt t="16905" x="6684963" y="2590800"/>
          <p14:tracePt t="16920" x="6672263" y="2590800"/>
          <p14:tracePt t="16921" x="6646863" y="2578100"/>
          <p14:tracePt t="16937" x="6621463" y="2565400"/>
          <p14:tracePt t="16954" x="6584950" y="2565400"/>
          <p14:tracePt t="16956" x="6572250" y="2565400"/>
          <p14:tracePt t="16970" x="6559550" y="2552700"/>
          <p14:tracePt t="16987" x="6534150" y="2552700"/>
          <p14:tracePt t="17004" x="6521450" y="2552700"/>
          <p14:tracePt t="17006" x="6508750" y="2552700"/>
          <p14:tracePt t="17021" x="6496050" y="2552700"/>
          <p14:tracePt t="17037" x="6472238" y="2540000"/>
          <p14:tracePt t="17055" x="6446838" y="2540000"/>
          <p14:tracePt t="17071" x="6421438" y="2540000"/>
          <p14:tracePt t="17087" x="6396038" y="2540000"/>
          <p14:tracePt t="17103" x="6370638" y="2540000"/>
          <p14:tracePt t="17121" x="6359525" y="2540000"/>
          <p14:tracePt t="17122" x="6334125" y="2540000"/>
          <p14:tracePt t="17137" x="6308725" y="2540000"/>
          <p14:tracePt t="17154" x="6283325" y="2540000"/>
          <p14:tracePt t="17155" x="6259513" y="2540000"/>
          <p14:tracePt t="17171" x="6246813" y="2552700"/>
          <p14:tracePt t="17187" x="6234113" y="2552700"/>
          <p14:tracePt t="17204" x="6221413" y="2552700"/>
          <p14:tracePt t="17205" x="6208713" y="2565400"/>
          <p14:tracePt t="17221" x="6196013" y="2565400"/>
          <p14:tracePt t="17237" x="6170613" y="2590800"/>
          <p14:tracePt t="17254" x="6157913" y="2603500"/>
          <p14:tracePt t="17255" x="6157913" y="2616200"/>
          <p14:tracePt t="17270" x="6146800" y="2627313"/>
          <p14:tracePt t="17271" x="6134100" y="2652713"/>
          <p14:tracePt t="17287" x="6134100" y="2665413"/>
          <p14:tracePt t="17303" x="6134100" y="2690813"/>
          <p14:tracePt t="17320" x="6134100" y="2703513"/>
          <p14:tracePt t="17337" x="6134100" y="2716213"/>
          <p14:tracePt t="17355" x="6134100" y="2728913"/>
          <p14:tracePt t="17370" x="6134100" y="2740025"/>
          <p14:tracePt t="17371" x="6134100" y="2752725"/>
          <p14:tracePt t="17386" x="6134100" y="2778125"/>
          <p14:tracePt t="17403" x="6134100" y="2828925"/>
          <p14:tracePt t="17420" x="6134100" y="2840038"/>
          <p14:tracePt t="17421" x="6134100" y="2865438"/>
          <p14:tracePt t="17436" x="6134100" y="2878138"/>
          <p14:tracePt t="17453" x="6134100" y="2890838"/>
          <p14:tracePt t="17470" x="6134100" y="2916238"/>
          <p14:tracePt t="17499" x="6134100" y="2928938"/>
          <p14:tracePt t="17535" x="6134100" y="2941638"/>
          <p14:tracePt t="17549" x="6146800" y="2952750"/>
          <p14:tracePt t="17556" x="6157913" y="2952750"/>
          <p14:tracePt t="17571" x="6170613" y="2952750"/>
          <p14:tracePt t="17587" x="6196013" y="2952750"/>
          <p14:tracePt t="17604" x="6208713" y="2952750"/>
          <p14:tracePt t="17620" x="6221413" y="2952750"/>
          <p14:tracePt t="17621" x="6234113" y="2952750"/>
          <p14:tracePt t="17637" x="6246813" y="2952750"/>
          <p14:tracePt t="17654" x="6270625" y="2952750"/>
          <p14:tracePt t="17656" x="6283325" y="2952750"/>
          <p14:tracePt t="17670" x="6296025" y="2941638"/>
          <p14:tracePt t="17691" x="6308725" y="2941638"/>
          <p14:tracePt t="17705" x="6321425" y="2941638"/>
          <p14:tracePt t="17720" x="6334125" y="2928938"/>
          <p14:tracePt t="17736" x="6346825" y="2903538"/>
          <p14:tracePt t="17754" x="6359525" y="2890838"/>
          <p14:tracePt t="17792" x="6359525" y="2878138"/>
          <p14:tracePt t="17806" x="6370638" y="2865438"/>
          <p14:tracePt t="17812" x="6370638" y="2852738"/>
          <p14:tracePt t="17821" x="6370638" y="2840038"/>
          <p14:tracePt t="17836" x="6370638" y="2816225"/>
          <p14:tracePt t="17853" x="6370638" y="2803525"/>
          <p14:tracePt t="17870" x="6370638" y="2790825"/>
          <p14:tracePt t="17906" x="6370638" y="2778125"/>
          <p14:tracePt t="17913" x="6370638" y="2765425"/>
          <p14:tracePt t="17920" x="6359525" y="2765425"/>
          <p14:tracePt t="17937" x="6334125" y="2740025"/>
          <p14:tracePt t="17953" x="6321425" y="2728913"/>
          <p14:tracePt t="17970" x="6296025" y="2703513"/>
          <p14:tracePt t="17986" x="6283325" y="2703513"/>
          <p14:tracePt t="18004" x="6259513" y="2690813"/>
          <p14:tracePt t="18064" x="6259513" y="2678113"/>
          <p14:tracePt t="18071" x="6246813" y="2678113"/>
          <p14:tracePt t="18150" x="6246813" y="2665413"/>
          <p14:tracePt t="18236" x="6246813" y="2652713"/>
          <p14:tracePt t="18264" x="6246813" y="2640013"/>
          <p14:tracePt t="18278" x="6270625" y="2640013"/>
          <p14:tracePt t="18292" x="6283325" y="2640013"/>
          <p14:tracePt t="18304" x="6296025" y="2640013"/>
          <p14:tracePt t="18321" x="6321425" y="2640013"/>
          <p14:tracePt t="18336" x="6334125" y="2640013"/>
          <p14:tracePt t="18353" x="6359525" y="2640013"/>
          <p14:tracePt t="18385" x="6370638" y="2640013"/>
          <p14:tracePt t="18399" x="6383338" y="2640013"/>
          <p14:tracePt t="18421" x="6396038" y="2640013"/>
          <p14:tracePt t="18428" x="6408738" y="2640013"/>
          <p14:tracePt t="18436" x="6421438" y="2640013"/>
          <p14:tracePt t="18456" x="6434138" y="2640013"/>
          <p14:tracePt t="18470" x="6446838" y="2640013"/>
          <p14:tracePt t="18486" x="6459538" y="2640013"/>
          <p14:tracePt t="18503" x="6483350" y="2640013"/>
          <p14:tracePt t="18521" x="6508750" y="2640013"/>
          <p14:tracePt t="18537" x="6521450" y="2640013"/>
          <p14:tracePt t="18554" x="6572250" y="2640013"/>
          <p14:tracePt t="18571" x="6596063" y="2627313"/>
          <p14:tracePt t="18587" x="6621463" y="2627313"/>
          <p14:tracePt t="18603" x="6659563" y="2627313"/>
          <p14:tracePt t="18621" x="6696075" y="2627313"/>
          <p14:tracePt t="18636" x="6721475" y="2627313"/>
          <p14:tracePt t="18654" x="6734175" y="2627313"/>
          <p14:tracePt t="18670" x="6746875" y="2627313"/>
          <p14:tracePt t="18671" x="6759575" y="2627313"/>
          <p14:tracePt t="18686" x="6772275" y="2627313"/>
          <p14:tracePt t="18707" x="6784975" y="2627313"/>
          <p14:tracePt t="18728" x="6797675" y="2627313"/>
          <p14:tracePt t="18756" x="6808788" y="2627313"/>
          <p14:tracePt t="19208" x="6808788" y="2616200"/>
          <p14:tracePt t="19214" x="6797675" y="2616200"/>
          <p14:tracePt t="19229" x="6784975" y="2616200"/>
          <p14:tracePt t="19236" x="6772275" y="2616200"/>
          <p14:tracePt t="19253" x="6759575" y="2616200"/>
          <p14:tracePt t="19271" x="6746875" y="2603500"/>
          <p14:tracePt t="19287" x="6734175" y="2603500"/>
          <p14:tracePt t="19304" x="6708775" y="2603500"/>
          <p14:tracePt t="19321" x="6684963" y="2590800"/>
          <p14:tracePt t="19336" x="6672263" y="2590800"/>
          <p14:tracePt t="19353" x="6659563" y="2590800"/>
          <p14:tracePt t="19372" x="6646863" y="2590800"/>
          <p14:tracePt t="19386" x="6646863" y="2578100"/>
          <p14:tracePt t="19403" x="6634163" y="2578100"/>
          <p14:tracePt t="19421" x="6621463" y="2565400"/>
          <p14:tracePt t="19436" x="6608763" y="2552700"/>
          <p14:tracePt t="19437" x="6596063" y="2552700"/>
          <p14:tracePt t="19453" x="6584950" y="2552700"/>
          <p14:tracePt t="19470" x="6572250" y="2552700"/>
          <p14:tracePt t="19472" x="6572250" y="2540000"/>
          <p14:tracePt t="19487" x="6546850" y="2540000"/>
          <p14:tracePt t="19529" x="6534150" y="2540000"/>
          <p14:tracePt t="19572" x="6521450" y="2540000"/>
          <p14:tracePt t="19588" x="6508750" y="2540000"/>
          <p14:tracePt t="19594" x="6496050" y="2540000"/>
          <p14:tracePt t="19603" x="6496050" y="2527300"/>
          <p14:tracePt t="19621" x="6459538" y="2527300"/>
          <p14:tracePt t="19622" x="6446838" y="2527300"/>
          <p14:tracePt t="19638" x="6434138" y="2527300"/>
          <p14:tracePt t="19653" x="6421438" y="2527300"/>
          <p14:tracePt t="19672" x="6396038" y="2527300"/>
          <p14:tracePt t="19688" x="6383338" y="2527300"/>
          <p14:tracePt t="19722" x="6370638" y="2527300"/>
          <p14:tracePt t="19780" x="6359525" y="2527300"/>
          <p14:tracePt t="19793" x="6346825" y="2527300"/>
          <p14:tracePt t="19800" x="6334125" y="2527300"/>
          <p14:tracePt t="19807" x="6321425" y="2527300"/>
          <p14:tracePt t="19836" x="6308725" y="2527300"/>
          <p14:tracePt t="19872" x="6296025" y="2527300"/>
          <p14:tracePt t="19951" x="6283325" y="2527300"/>
          <p14:tracePt t="20173" x="6270625" y="2527300"/>
          <p14:tracePt t="20266" x="6259513" y="2527300"/>
          <p14:tracePt t="20280" x="6259513" y="2516188"/>
          <p14:tracePt t="20344" x="6246813" y="2516188"/>
          <p14:tracePt t="20967" x="6246813" y="2503488"/>
          <p14:tracePt t="20980" x="6259513" y="2503488"/>
          <p14:tracePt t="20987" x="6270625" y="2503488"/>
          <p14:tracePt t="21003" x="6283325" y="2503488"/>
          <p14:tracePt t="21059" x="6296025" y="2503488"/>
          <p14:tracePt t="21195" x="6308725" y="2503488"/>
          <p14:tracePt t="21252" x="6321425" y="2503488"/>
          <p14:tracePt t="21273" x="6334125" y="2490788"/>
          <p14:tracePt t="21280" x="6346825" y="2490788"/>
          <p14:tracePt t="21287" x="6346825" y="2478088"/>
          <p14:tracePt t="21303" x="6370638" y="2478088"/>
          <p14:tracePt t="21320" x="6383338" y="2478088"/>
          <p14:tracePt t="21345" x="6396038" y="2478088"/>
          <p14:tracePt t="21366" x="6408738" y="2478088"/>
          <p14:tracePt t="21395" x="6421438" y="2478088"/>
          <p14:tracePt t="21466" x="6434138" y="2478088"/>
          <p14:tracePt t="21902" x="6459538" y="2478088"/>
          <p14:tracePt t="21938" x="6472238" y="2465388"/>
          <p14:tracePt t="21954" x="6483350" y="2465388"/>
          <p14:tracePt t="21961" x="6496050" y="2452688"/>
          <p14:tracePt t="21969" x="6508750" y="2452688"/>
          <p14:tracePt t="21986" x="6521450" y="2427288"/>
          <p14:tracePt t="21988" x="6546850" y="2414588"/>
          <p14:tracePt t="22003" x="6559550" y="2403475"/>
          <p14:tracePt t="22004" x="6584950" y="2403475"/>
          <p14:tracePt t="22020" x="6596063" y="2390775"/>
          <p14:tracePt t="22037" x="6608763" y="2390775"/>
          <p14:tracePt t="22053" x="6621463" y="2390775"/>
          <p14:tracePt t="22081" x="6634163" y="2390775"/>
          <p14:tracePt t="22446" x="6634163" y="2403475"/>
          <p14:tracePt t="22474" x="6634163" y="2427288"/>
          <p14:tracePt t="22481" x="6621463" y="2452688"/>
          <p14:tracePt t="22488" x="6621463" y="2478088"/>
          <p14:tracePt t="22503" x="6621463" y="2527300"/>
          <p14:tracePt t="22504" x="6621463" y="2552700"/>
          <p14:tracePt t="22520" x="6621463" y="2640013"/>
          <p14:tracePt t="22537" x="6621463" y="2690813"/>
          <p14:tracePt t="22539" x="6621463" y="2716213"/>
          <p14:tracePt t="22553" x="6621463" y="2728913"/>
          <p14:tracePt t="22570" x="6621463" y="2752725"/>
          <p14:tracePt t="22587" x="6621463" y="2765425"/>
          <p14:tracePt t="22604" x="6621463" y="2778125"/>
          <p14:tracePt t="22620" x="6621463" y="2803525"/>
          <p14:tracePt t="22637" x="6621463" y="2816225"/>
          <p14:tracePt t="22653" x="6621463" y="2828925"/>
          <p14:tracePt t="22670" x="6621463" y="2852738"/>
          <p14:tracePt t="22688" x="6621463" y="2865438"/>
          <p14:tracePt t="22704" x="6621463" y="2878138"/>
          <p14:tracePt t="22768" x="6621463" y="2890838"/>
          <p14:tracePt t="22817" x="6621463" y="2903538"/>
          <p14:tracePt t="27878" x="6608763" y="2903538"/>
          <p14:tracePt t="27893" x="6584950" y="2903538"/>
          <p14:tracePt t="27906" x="6584950" y="2890838"/>
          <p14:tracePt t="27920" x="6396038" y="2590800"/>
          <p14:tracePt t="27928" x="6396038" y="2565400"/>
          <p14:tracePt t="27936" x="6370638" y="2540000"/>
          <p14:tracePt t="27953" x="6334125" y="2478088"/>
          <p14:tracePt t="27970" x="6321425" y="2478088"/>
          <p14:tracePt t="27971" x="6321425" y="2465388"/>
          <p14:tracePt t="27992" x="6308725" y="2452688"/>
          <p14:tracePt t="28064" x="6296025" y="2439988"/>
          <p14:tracePt t="28142" x="6283325" y="2427288"/>
          <p14:tracePt t="28179" x="6270625" y="2427288"/>
          <p14:tracePt t="28257" x="6259513" y="2427288"/>
          <p14:tracePt t="28350" x="6246813" y="2427288"/>
          <p14:tracePt t="28450" x="6234113" y="2427288"/>
          <p14:tracePt t="29351" x="6246813" y="2427288"/>
          <p14:tracePt t="29371" x="6259513" y="2427288"/>
          <p14:tracePt t="29394" x="6270625" y="2427288"/>
          <p14:tracePt t="29407" x="6283325" y="2427288"/>
          <p14:tracePt t="29436" x="6296025" y="2427288"/>
          <p14:tracePt t="29458" x="6308725" y="2427288"/>
          <p14:tracePt t="29479" x="6321425" y="2427288"/>
          <p14:tracePt t="29551" x="6334125" y="2427288"/>
          <p14:tracePt t="29666" x="6346825" y="2427288"/>
          <p14:tracePt t="29680" x="6359525" y="2427288"/>
          <p14:tracePt t="29687" x="6370638" y="2427288"/>
          <p14:tracePt t="29702" x="6396038" y="2427288"/>
          <p14:tracePt t="29719" x="6421438" y="2427288"/>
          <p14:tracePt t="29737" x="6434138" y="2427288"/>
          <p14:tracePt t="29753" x="6459538" y="2427288"/>
          <p14:tracePt t="29773" x="6472238" y="2427288"/>
          <p14:tracePt t="29787" x="6483350" y="2427288"/>
          <p14:tracePt t="29803" x="6496050" y="2427288"/>
          <p14:tracePt t="29820" x="6508750" y="2427288"/>
          <p14:tracePt t="29838" x="6534150" y="2427288"/>
          <p14:tracePt t="29853" x="6546850" y="2427288"/>
          <p14:tracePt t="29869" x="6559550" y="2427288"/>
          <p14:tracePt t="29901" x="6572250" y="2427288"/>
          <p14:tracePt t="30202" x="6572250" y="2439988"/>
          <p14:tracePt t="30252" x="6572250" y="2452688"/>
          <p14:tracePt t="30273" x="6572250" y="2465388"/>
          <p14:tracePt t="30309" x="6572250" y="2478088"/>
          <p14:tracePt t="30337" x="6559550" y="2478088"/>
          <p14:tracePt t="30352" x="6559550" y="2490788"/>
          <p14:tracePt t="30373" x="6546850" y="2490788"/>
          <p14:tracePt t="30380" x="6534150" y="2490788"/>
          <p14:tracePt t="30387" x="6521450" y="2490788"/>
          <p14:tracePt t="30402" x="6521450" y="2516188"/>
          <p14:tracePt t="30419" x="6496050" y="2516188"/>
          <p14:tracePt t="30436" x="6483350" y="2516188"/>
          <p14:tracePt t="30453" x="6472238" y="2527300"/>
          <p14:tracePt t="30470" x="6446838" y="2527300"/>
          <p14:tracePt t="30486" x="6434138" y="2527300"/>
          <p14:tracePt t="30487" x="6421438" y="2527300"/>
          <p14:tracePt t="30503" x="6408738" y="2527300"/>
          <p14:tracePt t="30521" x="6396038" y="2527300"/>
          <p14:tracePt t="30523" x="6383338" y="2527300"/>
          <p14:tracePt t="30537" x="6359525" y="2527300"/>
          <p14:tracePt t="30538" x="6346825" y="2527300"/>
          <p14:tracePt t="30553" x="6334125" y="2527300"/>
          <p14:tracePt t="30570" x="6321425" y="2527300"/>
          <p14:tracePt t="30587" x="6296025" y="2527300"/>
          <p14:tracePt t="30588" x="6283325" y="2527300"/>
          <p14:tracePt t="30603" x="6270625" y="2527300"/>
          <p14:tracePt t="30620" x="6259513" y="2527300"/>
          <p14:tracePt t="30636" x="6246813" y="2527300"/>
          <p14:tracePt t="30638" x="6234113" y="2527300"/>
          <p14:tracePt t="30653" x="6221413" y="2527300"/>
          <p14:tracePt t="30670" x="6208713" y="2527300"/>
          <p14:tracePt t="30686" x="6183313" y="2527300"/>
          <p14:tracePt t="30703" x="6157913" y="2527300"/>
          <p14:tracePt t="30720" x="6146800" y="2527300"/>
          <p14:tracePt t="30736" x="6134100" y="2527300"/>
          <p14:tracePt t="30753" x="6121400" y="2527300"/>
          <p14:tracePt t="30824" x="6108700" y="2527300"/>
          <p14:tracePt t="31438" x="6108700" y="2540000"/>
          <p14:tracePt t="31445" x="6121400" y="2540000"/>
          <p14:tracePt t="31453" x="6121400" y="2552700"/>
          <p14:tracePt t="31469" x="6134100" y="2552700"/>
          <p14:tracePt t="31486" x="6157913" y="2565400"/>
          <p14:tracePt t="31503" x="6170613" y="2578100"/>
          <p14:tracePt t="31504" x="6170613" y="2590800"/>
          <p14:tracePt t="31519" x="6196013" y="2590800"/>
          <p14:tracePt t="31537" x="6246813" y="2616200"/>
          <p14:tracePt t="31538" x="6246813" y="2627313"/>
          <p14:tracePt t="31553" x="6270625" y="2640013"/>
          <p14:tracePt t="31569" x="6296025" y="2640013"/>
          <p14:tracePt t="31587" x="6308725" y="2640013"/>
          <p14:tracePt t="31589" x="6308725" y="2652713"/>
          <p14:tracePt t="31617" x="6321425" y="2652713"/>
          <p14:tracePt t="31638" x="6334125" y="2652713"/>
          <p14:tracePt t="31653" x="6346825" y="2665413"/>
          <p14:tracePt t="31668" x="6359525" y="2665413"/>
          <p14:tracePt t="31673" x="6383338" y="2665413"/>
          <p14:tracePt t="31686" x="6383338" y="2678113"/>
          <p14:tracePt t="31688" x="6396038" y="2678113"/>
          <p14:tracePt t="31704" x="6408738" y="2678113"/>
          <p14:tracePt t="31723" x="6421438" y="2678113"/>
          <p14:tracePt t="31736" x="6434138" y="2678113"/>
          <p14:tracePt t="31754" x="6446838" y="2678113"/>
          <p14:tracePt t="31770" x="6459538" y="2678113"/>
          <p14:tracePt t="31787" x="6472238" y="2690813"/>
          <p14:tracePt t="31803" x="6483350" y="2690813"/>
          <p14:tracePt t="31824" x="6496050" y="2690813"/>
          <p14:tracePt t="31853" x="6508750" y="2690813"/>
          <p14:tracePt t="31867" x="6521450" y="2690813"/>
          <p14:tracePt t="31882" x="6534150" y="2690813"/>
          <p14:tracePt t="31902" x="6534150" y="2703513"/>
          <p14:tracePt t="31910" x="6546850" y="2703513"/>
          <p14:tracePt t="31923" x="6559550" y="2716213"/>
          <p14:tracePt t="31937" x="6572250" y="2716213"/>
          <p14:tracePt t="31960" x="6572250" y="2728913"/>
          <p14:tracePt t="31973" x="6584950" y="2728913"/>
          <p14:tracePt t="31988" x="6596063" y="2728913"/>
          <p14:tracePt t="32032" x="6596063" y="2740025"/>
          <p14:tracePt t="32046" x="6608763" y="2740025"/>
          <p14:tracePt t="32060" x="6621463" y="2740025"/>
          <p14:tracePt t="32096" x="6634163" y="2740025"/>
          <p14:tracePt t="32110" x="6634163" y="2752725"/>
          <p14:tracePt t="32175" x="6646863" y="2752725"/>
          <p14:tracePt t="32188" x="6646863" y="2765425"/>
          <p14:tracePt t="32553" x="6646863" y="2778125"/>
          <p14:tracePt t="32568" x="6646863" y="2790825"/>
          <p14:tracePt t="32582" x="6646863" y="2803525"/>
          <p14:tracePt t="32611" x="6646863" y="2828925"/>
          <p14:tracePt t="32675" x="6646863" y="2840038"/>
          <p14:tracePt t="32804" x="6646863" y="2852738"/>
          <p14:tracePt t="34391" x="6634163" y="2852738"/>
          <p14:tracePt t="34434" x="6608763" y="2852738"/>
          <p14:tracePt t="34448" x="6596063" y="2852738"/>
          <p14:tracePt t="34469" x="6584950" y="2852738"/>
          <p14:tracePt t="34498" x="6572250" y="2852738"/>
          <p14:tracePt t="34504" x="6559550" y="2852738"/>
          <p14:tracePt t="34520" x="6546850" y="2852738"/>
          <p14:tracePt t="34536" x="6534150" y="2852738"/>
          <p14:tracePt t="34554" x="6521450" y="2852738"/>
          <p14:tracePt t="34570" x="6508750" y="2852738"/>
          <p14:tracePt t="34586" x="6496050" y="2852738"/>
          <p14:tracePt t="34603" x="6483350" y="2852738"/>
          <p14:tracePt t="34605" x="6459538" y="2865438"/>
          <p14:tracePt t="34621" x="6446838" y="2865438"/>
          <p14:tracePt t="34636" x="6434138" y="2865438"/>
          <p14:tracePt t="34655" x="6396038" y="2865438"/>
          <p14:tracePt t="34670" x="6383338" y="2865438"/>
          <p14:tracePt t="34686" x="6370638" y="2865438"/>
          <p14:tracePt t="34703" x="6346825" y="2878138"/>
          <p14:tracePt t="34705" x="6334125" y="2878138"/>
          <p14:tracePt t="34720" x="6321425" y="2878138"/>
          <p14:tracePt t="34721" x="6308725" y="2878138"/>
          <p14:tracePt t="34736" x="6296025" y="2878138"/>
          <p14:tracePt t="34754" x="6283325" y="2878138"/>
          <p14:tracePt t="34770" x="6270625" y="2878138"/>
          <p14:tracePt t="34771" x="6259513" y="2878138"/>
          <p14:tracePt t="34787" x="6246813" y="2878138"/>
          <p14:tracePt t="34805" x="6234113" y="2878138"/>
          <p14:tracePt t="34819" x="6221413" y="2878138"/>
          <p14:tracePt t="34836" x="6208713" y="2878138"/>
          <p14:tracePt t="34853" x="6196013" y="2878138"/>
          <p14:tracePt t="34870" x="6170613" y="2878138"/>
          <p14:tracePt t="34871" x="6157913" y="2878138"/>
          <p14:tracePt t="34886" x="6146800" y="2878138"/>
          <p14:tracePt t="34903" x="6134100" y="2878138"/>
          <p14:tracePt t="34920" x="6096000" y="2878138"/>
          <p14:tracePt t="34937" x="6083300" y="2878138"/>
          <p14:tracePt t="34953" x="6057900" y="2878138"/>
          <p14:tracePt t="34955" x="6045200" y="2878138"/>
          <p14:tracePt t="34970" x="6034088" y="2878138"/>
          <p14:tracePt t="34986" x="6008688" y="2878138"/>
          <p14:tracePt t="35003" x="5995988" y="2878138"/>
          <p14:tracePt t="35020" x="5983288" y="2878138"/>
          <p14:tracePt t="35036" x="5957888" y="2878138"/>
          <p14:tracePt t="35053" x="5945188" y="2878138"/>
          <p14:tracePt t="35120" x="5932488" y="2878138"/>
          <p14:tracePt t="35184" x="5921375" y="2878138"/>
          <p14:tracePt t="35255" x="5908675" y="2878138"/>
          <p14:tracePt t="35271" x="5895975" y="2878138"/>
          <p14:tracePt t="35277" x="5883275" y="2878138"/>
          <p14:tracePt t="35291" x="5870575" y="2878138"/>
          <p14:tracePt t="35305" x="5857875" y="2878138"/>
          <p14:tracePt t="35320" x="5845175" y="2878138"/>
          <p14:tracePt t="35336" x="5845175" y="2890838"/>
          <p14:tracePt t="35370" x="5845175" y="2903538"/>
          <p14:tracePt t="35391" x="5832475" y="2903538"/>
          <p14:tracePt t="35405" x="5832475" y="2916238"/>
          <p14:tracePt t="35420" x="5821363" y="2916238"/>
          <p14:tracePt t="35441" x="5808663" y="2916238"/>
          <p14:tracePt t="35448" x="5808663" y="2928938"/>
          <p14:tracePt t="35470" x="5795963" y="2928938"/>
          <p14:tracePt t="35476" x="5795963" y="2941638"/>
          <p14:tracePt t="35486" x="5783263" y="2941638"/>
          <p14:tracePt t="35505" x="5770563" y="2952750"/>
          <p14:tracePt t="35520" x="5770563" y="2965450"/>
          <p14:tracePt t="35521" x="5757863" y="2978150"/>
          <p14:tracePt t="35536" x="5732463" y="2978150"/>
          <p14:tracePt t="35553" x="5732463" y="2990850"/>
          <p14:tracePt t="35570" x="5719763" y="3003550"/>
          <p14:tracePt t="35571" x="5708650" y="3003550"/>
          <p14:tracePt t="35586" x="5695950" y="3016250"/>
          <p14:tracePt t="35605" x="5683250" y="3016250"/>
          <p14:tracePt t="35620" x="5670550" y="3016250"/>
          <p14:tracePt t="35637" x="5657850" y="3028950"/>
          <p14:tracePt t="35653" x="5645150" y="3028950"/>
          <p14:tracePt t="35670" x="5645150" y="3041650"/>
          <p14:tracePt t="35691" x="5632450" y="3054350"/>
          <p14:tracePt t="35705" x="5619750" y="3054350"/>
          <p14:tracePt t="35719" x="5619750" y="3065463"/>
          <p14:tracePt t="35736" x="5607050" y="3078163"/>
          <p14:tracePt t="35752" x="5583238" y="3078163"/>
          <p14:tracePt t="35770" x="5570538" y="3090863"/>
          <p14:tracePt t="35771" x="5570538" y="3103563"/>
          <p14:tracePt t="35786" x="5545138" y="3116263"/>
          <p14:tracePt t="35803" x="5507038" y="3128963"/>
          <p14:tracePt t="35820" x="5470525" y="3154363"/>
          <p14:tracePt t="35821" x="5407025" y="3165475"/>
          <p14:tracePt t="35837" x="5257800" y="3254375"/>
          <p14:tracePt t="35853" x="5019675" y="3354388"/>
          <p14:tracePt t="35855" x="4945063" y="3390900"/>
          <p14:tracePt t="35870" x="4856163" y="3429000"/>
          <p14:tracePt t="35871" x="4768850" y="3454400"/>
          <p14:tracePt t="35886" x="4543425" y="3554413"/>
          <p14:tracePt t="35903" x="4318000" y="3641725"/>
          <p14:tracePt t="35920" x="4156075" y="3679825"/>
          <p14:tracePt t="35921" x="4092575" y="3692525"/>
          <p14:tracePt t="35936" x="3979863" y="3741738"/>
          <p14:tracePt t="35953" x="3892550" y="3767138"/>
          <p14:tracePt t="35970" x="3817938" y="3792538"/>
          <p14:tracePt t="35971" x="3779838" y="3803650"/>
          <p14:tracePt t="35986" x="3743325" y="3816350"/>
          <p14:tracePt t="36004" x="3705225" y="3829050"/>
          <p14:tracePt t="36020" x="3679825" y="3829050"/>
          <p14:tracePt t="36036" x="3667125" y="3841750"/>
          <p14:tracePt t="36077" x="3643313" y="3854450"/>
          <p14:tracePt t="36084" x="3617913" y="3854450"/>
          <p14:tracePt t="36091" x="3617913" y="3867150"/>
          <p14:tracePt t="36102" x="3605213" y="3879850"/>
          <p14:tracePt t="36120" x="3541713" y="3892550"/>
          <p14:tracePt t="36136" x="3492500" y="3905250"/>
          <p14:tracePt t="36153" x="3405188" y="3929063"/>
          <p14:tracePt t="36170" x="3254375" y="3941763"/>
          <p14:tracePt t="36186" x="3192463" y="3941763"/>
          <p14:tracePt t="36203" x="3116263" y="3941763"/>
          <p14:tracePt t="36206" x="3079750" y="3941763"/>
          <p14:tracePt t="36221" x="3028950" y="3941763"/>
          <p14:tracePt t="36236" x="2967038" y="3941763"/>
          <p14:tracePt t="36253" x="2890838" y="3941763"/>
          <p14:tracePt t="36270" x="2790825" y="3941763"/>
          <p14:tracePt t="36286" x="2716213" y="3916363"/>
          <p14:tracePt t="36303" x="2667000" y="3892550"/>
          <p14:tracePt t="36320" x="2590800" y="3892550"/>
          <p14:tracePt t="36336" x="2578100" y="3892550"/>
          <p14:tracePt t="36353" x="2565400" y="3879850"/>
          <p14:tracePt t="36369" x="2554288" y="3879850"/>
          <p14:tracePt t="36371" x="2541588" y="3879850"/>
          <p14:tracePt t="36399" x="2528888" y="3879850"/>
          <p14:tracePt t="36420" x="2528888" y="3867150"/>
          <p14:tracePt t="36427" x="2528888" y="3854450"/>
          <p14:tracePt t="36435" x="2528888" y="3841750"/>
          <p14:tracePt t="36453" x="2603500" y="3779838"/>
          <p14:tracePt t="36471" x="2803525" y="3692525"/>
          <p14:tracePt t="36486" x="2879725" y="3667125"/>
          <p14:tracePt t="36503" x="2954338" y="3654425"/>
          <p14:tracePt t="36520" x="3128963" y="3629025"/>
          <p14:tracePt t="36521" x="3216275" y="3590925"/>
          <p14:tracePt t="36536" x="3454400" y="3529013"/>
          <p14:tracePt t="36554" x="3592513" y="3467100"/>
          <p14:tracePt t="36571" x="3756025" y="3367088"/>
          <p14:tracePt t="36586" x="3792538" y="3328988"/>
          <p14:tracePt t="36603" x="3843338" y="3303588"/>
          <p14:tracePt t="36619" x="3856038" y="3303588"/>
          <p14:tracePt t="36636" x="3867150" y="3290888"/>
          <p14:tracePt t="36653" x="3879850" y="3278188"/>
          <p14:tracePt t="36670" x="3892550" y="3267075"/>
          <p14:tracePt t="36686" x="3892550" y="3254375"/>
          <p14:tracePt t="36705" x="3905250" y="3254375"/>
          <p14:tracePt t="36719" x="3905250" y="3241675"/>
          <p14:tracePt t="36720" x="3917950" y="3228975"/>
          <p14:tracePt t="36736" x="3917950" y="3178175"/>
          <p14:tracePt t="36753" x="3917950" y="3154363"/>
          <p14:tracePt t="36770" x="3892550" y="3078163"/>
          <p14:tracePt t="36786" x="3843338" y="2990850"/>
          <p14:tracePt t="36803" x="3779838" y="2941638"/>
          <p14:tracePt t="36819" x="3667125" y="2840038"/>
          <p14:tracePt t="36821" x="3605213" y="2790825"/>
          <p14:tracePt t="36836" x="3429000" y="2716213"/>
          <p14:tracePt t="36854" x="3292475" y="2665413"/>
          <p14:tracePt t="36856" x="3228975" y="2652713"/>
          <p14:tracePt t="36870" x="3192463" y="2640013"/>
          <p14:tracePt t="36871" x="3154363" y="2627313"/>
          <p14:tracePt t="36885" x="3103563" y="2627313"/>
          <p14:tracePt t="36903" x="2890838" y="2603500"/>
          <p14:tracePt t="36920" x="2716213" y="2578100"/>
          <p14:tracePt t="36921" x="2667000" y="2578100"/>
          <p14:tracePt t="36936" x="2628900" y="2578100"/>
          <p14:tracePt t="36936" x="2590800" y="2578100"/>
          <p14:tracePt t="36952" x="2516188" y="2578100"/>
          <p14:tracePt t="36969" x="2403475" y="2565400"/>
          <p14:tracePt t="36971" x="2328863" y="2565400"/>
          <p14:tracePt t="36986" x="2216150" y="2565400"/>
          <p14:tracePt t="36987" x="2127250" y="2565400"/>
          <p14:tracePt t="37002" x="2039938" y="2565400"/>
          <p14:tracePt t="37021" x="1914525" y="2590800"/>
          <p14:tracePt t="37036" x="1890713" y="2603500"/>
          <p14:tracePt t="37036" x="1839913" y="2616200"/>
          <p14:tracePt t="37053" x="1714500" y="2627313"/>
          <p14:tracePt t="37070" x="1639888" y="2652713"/>
          <p14:tracePt t="37086" x="1552575" y="2690813"/>
          <p14:tracePt t="37087" x="1527175" y="2703513"/>
          <p14:tracePt t="37103" x="1489075" y="2728913"/>
          <p14:tracePt t="37120" x="1427163" y="2803525"/>
          <p14:tracePt t="37121" x="1401763" y="2828925"/>
          <p14:tracePt t="37136" x="1389063" y="2878138"/>
          <p14:tracePt t="37153" x="1363663" y="2903538"/>
          <p14:tracePt t="37170" x="1339850" y="2952750"/>
          <p14:tracePt t="37171" x="1339850" y="2965450"/>
          <p14:tracePt t="37186" x="1327150" y="2990850"/>
          <p14:tracePt t="37188" x="1314450" y="3016250"/>
          <p14:tracePt t="37202" x="1301750" y="3078163"/>
          <p14:tracePt t="37219" x="1301750" y="3141663"/>
          <p14:tracePt t="37221" x="1301750" y="3165475"/>
          <p14:tracePt t="37236" x="1327150" y="3216275"/>
          <p14:tracePt t="37253" x="1401763" y="3278188"/>
          <p14:tracePt t="37270" x="1527175" y="3354388"/>
          <p14:tracePt t="37271" x="1565275" y="3390900"/>
          <p14:tracePt t="37286" x="1701800" y="3441700"/>
          <p14:tracePt t="37303" x="1801813" y="3454400"/>
          <p14:tracePt t="37320" x="1914525" y="3454400"/>
          <p14:tracePt t="37321" x="2014538" y="3429000"/>
          <p14:tracePt t="37336" x="2152650" y="3416300"/>
          <p14:tracePt t="37337" x="2290763" y="3403600"/>
          <p14:tracePt t="37353" x="2428875" y="3367088"/>
          <p14:tracePt t="37369" x="2554288" y="3328988"/>
          <p14:tracePt t="37371" x="2641600" y="3303588"/>
          <p14:tracePt t="37387" x="2754313" y="3278188"/>
          <p14:tracePt t="37388" x="2854325" y="3267075"/>
          <p14:tracePt t="37403" x="2967038" y="3267075"/>
          <p14:tracePt t="37419" x="3054350" y="3254375"/>
          <p14:tracePt t="37436" x="3079750" y="3254375"/>
          <p14:tracePt t="37437" x="3103563" y="3254375"/>
          <p14:tracePt t="37453" x="3167063" y="3241675"/>
          <p14:tracePt t="37470" x="3254375" y="3228975"/>
          <p14:tracePt t="37471" x="3328988" y="3216275"/>
          <p14:tracePt t="37486" x="3417888" y="3190875"/>
          <p14:tracePt t="37487" x="3517900" y="3178175"/>
          <p14:tracePt t="37503" x="3643313" y="3141663"/>
          <p14:tracePt t="37520" x="3743325" y="3103563"/>
          <p14:tracePt t="37536" x="3843338" y="3054350"/>
          <p14:tracePt t="37537" x="3892550" y="3016250"/>
          <p14:tracePt t="37553" x="3956050" y="3003550"/>
          <p14:tracePt t="37569" x="4005263" y="2965450"/>
          <p14:tracePt t="37571" x="4030663" y="2965450"/>
          <p14:tracePt t="37587" x="4043363" y="2965450"/>
          <p14:tracePt t="37603" x="4056063" y="2965450"/>
          <p14:tracePt t="37621" x="4068763" y="2965450"/>
          <p14:tracePt t="37657" x="4081463" y="2965450"/>
          <p14:tracePt t="37671" x="4081463" y="2952750"/>
          <p14:tracePt t="37736" x="4092575" y="2952750"/>
          <p14:tracePt t="37772" x="4105275" y="2952750"/>
          <p14:tracePt t="37814" x="4105275" y="2941638"/>
          <p14:tracePt t="37822" x="4105275" y="2928938"/>
          <p14:tracePt t="37836" x="4092575" y="2903538"/>
          <p14:tracePt t="37838" x="4043363" y="2852738"/>
          <p14:tracePt t="37852" x="3943350" y="2778125"/>
          <p14:tracePt t="37870" x="3856038" y="2716213"/>
          <p14:tracePt t="37872" x="3779838" y="2652713"/>
          <p14:tracePt t="37885" x="3692525" y="2603500"/>
          <p14:tracePt t="37903" x="3429000" y="2527300"/>
          <p14:tracePt t="37919" x="3354388" y="2503488"/>
          <p14:tracePt t="37936" x="3305175" y="2503488"/>
          <p14:tracePt t="37937" x="3292475" y="2503488"/>
          <p14:tracePt t="37952" x="3279775" y="2503488"/>
          <p14:tracePt t="37969" x="3267075" y="2503488"/>
          <p14:tracePt t="37987" x="3254375" y="2503488"/>
          <p14:tracePt t="38015" x="3241675" y="2503488"/>
          <p14:tracePt t="38293" x="3305175" y="2540000"/>
          <p14:tracePt t="38300" x="3341688" y="2578100"/>
          <p14:tracePt t="38307" x="3392488" y="2627313"/>
          <p14:tracePt t="38319" x="3454400" y="2690813"/>
          <p14:tracePt t="38336" x="3643313" y="2852738"/>
          <p14:tracePt t="38336" x="3767138" y="2978150"/>
          <p14:tracePt t="38352" x="4005263" y="3128963"/>
          <p14:tracePt t="38369" x="4143375" y="3228975"/>
          <p14:tracePt t="38386" x="4318000" y="3303588"/>
          <p14:tracePt t="38388" x="4443413" y="3354388"/>
          <p14:tracePt t="38402" x="4668838" y="3429000"/>
          <p14:tracePt t="38419" x="4806950" y="3479800"/>
          <p14:tracePt t="38436" x="4956175" y="3541713"/>
          <p14:tracePt t="38437" x="5057775" y="3579813"/>
          <p14:tracePt t="38453" x="5194300" y="3654425"/>
          <p14:tracePt t="38469" x="5294313" y="3692525"/>
          <p14:tracePt t="38486" x="5357813" y="3729038"/>
          <p14:tracePt t="38487" x="5383213" y="3741738"/>
          <p14:tracePt t="38503" x="5394325" y="3754438"/>
          <p14:tracePt t="38519" x="5407025" y="3767138"/>
          <p14:tracePt t="38536" x="5432425" y="3767138"/>
          <p14:tracePt t="38557" x="5445125" y="3767138"/>
          <p14:tracePt t="38569" x="5457825" y="3767138"/>
          <p14:tracePt t="38586" x="5483225" y="3779838"/>
          <p14:tracePt t="38587" x="5507038" y="3803650"/>
          <p14:tracePt t="38602" x="5545138" y="3816350"/>
          <p14:tracePt t="38619" x="5595938" y="3829050"/>
          <p14:tracePt t="38636" x="5645150" y="3841750"/>
          <p14:tracePt t="38638" x="5645150" y="3854450"/>
          <p14:tracePt t="38652" x="5695950" y="3854450"/>
          <p14:tracePt t="38669" x="5708650" y="3867150"/>
          <p14:tracePt t="38687" x="5719763" y="3867150"/>
          <p14:tracePt t="38688" x="5732463" y="3867150"/>
          <p14:tracePt t="38703" x="5745163" y="3892550"/>
          <p14:tracePt t="38719" x="5757863" y="3905250"/>
          <p14:tracePt t="38736" x="5770563" y="3916363"/>
          <p14:tracePt t="38737" x="5783263" y="3929063"/>
          <p14:tracePt t="38753" x="5795963" y="3941763"/>
          <p14:tracePt t="38769" x="5821363" y="3967163"/>
          <p14:tracePt t="38786" x="5845175" y="3979863"/>
          <p14:tracePt t="38803" x="5845175" y="3992563"/>
          <p14:tracePt t="38819" x="5857875" y="3992563"/>
          <p14:tracePt t="38837" x="5857875" y="4005263"/>
          <p14:tracePt t="38872" x="5870575" y="4017963"/>
          <p14:tracePt t="38958" x="5870575" y="4029075"/>
          <p14:tracePt t="38965" x="5895975" y="4029075"/>
          <p14:tracePt t="41146" x="5908675" y="4029075"/>
          <p14:tracePt t="41188" x="5921375" y="4029075"/>
          <p14:tracePt t="41195" x="5932488" y="4029075"/>
          <p14:tracePt t="41204" x="5945188" y="4017963"/>
          <p14:tracePt t="41220" x="5970588" y="4005263"/>
          <p14:tracePt t="41236" x="5995988" y="3967163"/>
          <p14:tracePt t="41253" x="6021388" y="3941763"/>
          <p14:tracePt t="41254" x="6045200" y="3929063"/>
          <p14:tracePt t="41269" x="6057900" y="3916363"/>
          <p14:tracePt t="41286" x="6070600" y="3905250"/>
          <p14:tracePt t="41303" x="6070600" y="3892550"/>
          <p14:tracePt t="41319" x="6096000" y="3879850"/>
          <p14:tracePt t="41336" x="6134100" y="3803650"/>
          <p14:tracePt t="41352" x="6208713" y="3692525"/>
          <p14:tracePt t="41354" x="6208713" y="3667125"/>
          <p14:tracePt t="41369" x="6234113" y="3541713"/>
          <p14:tracePt t="41386" x="6234113" y="3467100"/>
          <p14:tracePt t="41402" x="6234113" y="3416300"/>
          <p14:tracePt t="41403" x="6234113" y="3403600"/>
          <p14:tracePt t="41419" x="6234113" y="3367088"/>
          <p14:tracePt t="41436" x="6234113" y="3328988"/>
          <p14:tracePt t="41438" x="6234113" y="3303588"/>
          <p14:tracePt t="41453" x="6234113" y="3241675"/>
          <p14:tracePt t="41470" x="6234113" y="3141663"/>
          <p14:tracePt t="41486" x="6221413" y="3016250"/>
          <p14:tracePt t="41503" x="6183313" y="2916238"/>
          <p14:tracePt t="41503" x="6183313" y="2878138"/>
          <p14:tracePt t="41519" x="6157913" y="2816225"/>
          <p14:tracePt t="41536" x="6146800" y="2765425"/>
          <p14:tracePt t="41553" x="6121400" y="2703513"/>
          <p14:tracePt t="41554" x="6108700" y="2690813"/>
          <p14:tracePt t="41569" x="6096000" y="2678113"/>
          <p14:tracePt t="41586" x="6096000" y="2652713"/>
          <p14:tracePt t="41603" x="6096000" y="2640013"/>
          <p14:tracePt t="41632" x="6083300" y="2640013"/>
          <p14:tracePt t="41660" x="6083300" y="2627313"/>
          <p14:tracePt t="41667" x="6070600" y="2627313"/>
          <p14:tracePt t="41688" x="6070600" y="2616200"/>
          <p14:tracePt t="41732" x="6070600" y="2603500"/>
          <p14:tracePt t="41746" x="6057900" y="2603500"/>
          <p14:tracePt t="41811" x="6057900" y="2590800"/>
          <p14:tracePt t="41818" x="6045200" y="2590800"/>
          <p14:tracePt t="41839" x="6045200" y="2578100"/>
          <p14:tracePt t="41846" x="6034088" y="2565400"/>
          <p14:tracePt t="41853" x="6021388" y="2565400"/>
          <p14:tracePt t="41869" x="6008688" y="2552700"/>
          <p14:tracePt t="41886" x="6008688" y="2540000"/>
          <p14:tracePt t="41910" x="5995988" y="2527300"/>
          <p14:tracePt t="41939" x="5995988" y="2516188"/>
          <p14:tracePt t="41989" x="5983288" y="2516188"/>
          <p14:tracePt t="42011" x="5983288" y="2503488"/>
          <p14:tracePt t="42017" x="5970588" y="2503488"/>
          <p14:tracePt t="42038" x="5957888" y="2503488"/>
          <p14:tracePt t="42045" x="5957888" y="2490788"/>
          <p14:tracePt t="42096" x="5945188" y="2478088"/>
          <p14:tracePt t="42132" x="5932488" y="2465388"/>
          <p14:tracePt t="42268" x="5932488" y="2452688"/>
          <p14:tracePt t="42689" x="5945188" y="2452688"/>
          <p14:tracePt t="42704" x="5957888" y="2452688"/>
          <p14:tracePt t="42710" x="5970588" y="2452688"/>
          <p14:tracePt t="42719" x="5983288" y="2452688"/>
          <p14:tracePt t="42735" x="5995988" y="2452688"/>
          <p14:tracePt t="42753" x="6021388" y="2452688"/>
          <p14:tracePt t="42754" x="6034088" y="2452688"/>
          <p14:tracePt t="42769" x="6045200" y="2452688"/>
          <p14:tracePt t="42786" x="6070600" y="2452688"/>
          <p14:tracePt t="42804" x="6083300" y="2452688"/>
          <p14:tracePt t="42820" x="6096000" y="2452688"/>
          <p14:tracePt t="42854" x="6121400" y="2452688"/>
          <p14:tracePt t="42897" x="6134100" y="2452688"/>
          <p14:tracePt t="42920" x="6146800" y="2439988"/>
          <p14:tracePt t="42933" x="6157913" y="2439988"/>
          <p14:tracePt t="42961" x="6170613" y="2439988"/>
          <p14:tracePt t="43026" x="6183313" y="2439988"/>
          <p14:tracePt t="43061" x="6196013" y="2439988"/>
          <p14:tracePt t="43133" x="6208713" y="2439988"/>
          <p14:tracePt t="43412" x="6221413" y="2439988"/>
          <p14:tracePt t="43425" x="6234113" y="2439988"/>
          <p14:tracePt t="43454" x="6246813" y="2439988"/>
          <p14:tracePt t="43476" x="6259513" y="2439988"/>
          <p14:tracePt t="43512" x="6270625" y="2439988"/>
          <p14:tracePt t="43548" x="6283325" y="2439988"/>
          <p14:tracePt t="43583" x="6308725" y="2439988"/>
          <p14:tracePt t="43598" x="6321425" y="2427288"/>
          <p14:tracePt t="43611" x="6346825" y="2427288"/>
          <p14:tracePt t="43619" x="6359525" y="2427288"/>
          <p14:tracePt t="43635" x="6396038" y="2427288"/>
          <p14:tracePt t="43653" x="6421438" y="2427288"/>
          <p14:tracePt t="43654" x="6434138" y="2427288"/>
          <p14:tracePt t="43669" x="6446838" y="2427288"/>
          <p14:tracePt t="43670" x="6459538" y="2427288"/>
          <p14:tracePt t="43686" x="6472238" y="2427288"/>
          <p14:tracePt t="43726" x="6483350" y="2427288"/>
          <p14:tracePt t="43991" x="6472238" y="2452688"/>
          <p14:tracePt t="43997" x="6472238" y="2478088"/>
          <p14:tracePt t="44004" x="6459538" y="2490788"/>
          <p14:tracePt t="44019" x="6446838" y="2516188"/>
          <p14:tracePt t="44020" x="6434138" y="2540000"/>
          <p14:tracePt t="44035" x="6421438" y="2565400"/>
          <p14:tracePt t="44052" x="6396038" y="2578100"/>
          <p14:tracePt t="44054" x="6396038" y="2603500"/>
          <p14:tracePt t="44069" x="6383338" y="2616200"/>
          <p14:tracePt t="44086" x="6359525" y="2665413"/>
          <p14:tracePt t="44102" x="6334125" y="2728913"/>
          <p14:tracePt t="44104" x="6296025" y="2752725"/>
          <p14:tracePt t="44119" x="6296025" y="2778125"/>
          <p14:tracePt t="44120" x="6283325" y="2803525"/>
          <p14:tracePt t="44136" x="6270625" y="2840038"/>
          <p14:tracePt t="44153" x="6246813" y="2852738"/>
          <p14:tracePt t="44155" x="6246813" y="2865438"/>
          <p14:tracePt t="44169" x="6221413" y="2878138"/>
          <p14:tracePt t="44170" x="6221413" y="2890838"/>
          <p14:tracePt t="44186" x="6208713" y="2903538"/>
          <p14:tracePt t="44203" x="6208713" y="2928938"/>
          <p14:tracePt t="44219" x="6183313" y="2965450"/>
          <p14:tracePt t="44220" x="6183313" y="2990850"/>
          <p14:tracePt t="44236" x="6157913" y="3003550"/>
          <p14:tracePt t="44253" x="6146800" y="3028950"/>
          <p14:tracePt t="44269" x="6146800" y="3041650"/>
          <p14:tracePt t="44270" x="6134100" y="3054350"/>
          <p14:tracePt t="44285" x="6121400" y="3090863"/>
          <p14:tracePt t="44303" x="6096000" y="3128963"/>
          <p14:tracePt t="44305" x="6083300" y="3165475"/>
          <p14:tracePt t="44319" x="6045200" y="3190875"/>
          <p14:tracePt t="44320" x="6034088" y="3228975"/>
          <p14:tracePt t="44335" x="6008688" y="3278188"/>
          <p14:tracePt t="44352" x="5970588" y="3328988"/>
          <p14:tracePt t="44369" x="5945188" y="3354388"/>
          <p14:tracePt t="44386" x="5932488" y="3367088"/>
          <p14:tracePt t="44402" x="5921375" y="3390900"/>
          <p14:tracePt t="44419" x="5908675" y="3403600"/>
          <p14:tracePt t="44420" x="5908675" y="3416300"/>
          <p14:tracePt t="44436" x="5908675" y="3429000"/>
          <p14:tracePt t="44452" x="5883275" y="3441700"/>
          <p14:tracePt t="44470" x="5870575" y="3441700"/>
          <p14:tracePt t="44471" x="5870575" y="3454400"/>
          <p14:tracePt t="44491" x="5870575" y="3467100"/>
          <p14:tracePt t="44512" x="5870575" y="3479800"/>
          <p14:tracePt t="44527" x="5857875" y="3479800"/>
          <p14:tracePt t="45513" x="5857875" y="3490913"/>
          <p14:tracePt t="45528" x="5870575" y="3490913"/>
          <p14:tracePt t="45535" x="5883275" y="3490913"/>
          <p14:tracePt t="45553" x="5895975" y="3490913"/>
          <p14:tracePt t="45571" x="5908675" y="3503613"/>
          <p14:tracePt t="45586" x="5921375" y="3503613"/>
          <p14:tracePt t="45588" x="5932488" y="3503613"/>
          <p14:tracePt t="45606" x="5945188" y="3516313"/>
          <p14:tracePt t="45628" x="5957888" y="3516313"/>
          <p14:tracePt t="45649" x="5970588" y="3516313"/>
          <p14:tracePt t="45670" x="5983288" y="3516313"/>
          <p14:tracePt t="45677" x="5995988" y="3516313"/>
          <p14:tracePt t="45692" x="6008688" y="3516313"/>
          <p14:tracePt t="45705" x="6021388" y="3516313"/>
          <p14:tracePt t="45727" x="6034088" y="3516313"/>
          <p14:tracePt t="45741" x="6045200" y="3516313"/>
          <p14:tracePt t="45752" x="6045200" y="3529013"/>
          <p14:tracePt t="45769" x="6070600" y="3529013"/>
          <p14:tracePt t="45799" x="6083300" y="3529013"/>
          <p14:tracePt t="45857" x="6096000" y="3529013"/>
          <p14:tracePt t="46000" x="6108700" y="3529013"/>
          <p14:tracePt t="46036" x="6121400" y="3529013"/>
          <p14:tracePt t="46357" x="6134100" y="3529013"/>
          <p14:tracePt t="46436" x="6146800" y="3529013"/>
          <p14:tracePt t="46471" x="6157913" y="3529013"/>
          <p14:tracePt t="46493" x="6170613" y="3529013"/>
          <p14:tracePt t="46500" x="6183313" y="3529013"/>
          <p14:tracePt t="46536" x="6196013" y="3529013"/>
          <p14:tracePt t="46572" x="6208713" y="3529013"/>
          <p14:tracePt t="46592" x="6221413" y="3529013"/>
          <p14:tracePt t="46628" x="6234113" y="3529013"/>
          <p14:tracePt t="46636" x="6246813" y="3529013"/>
          <p14:tracePt t="46656" x="6259513" y="3529013"/>
          <p14:tracePt t="46679" x="6270625" y="3529013"/>
          <p14:tracePt t="46708" x="6283325" y="3529013"/>
          <p14:tracePt t="46744" x="6296025" y="3529013"/>
          <p14:tracePt t="46786" x="6321425" y="3529013"/>
          <p14:tracePt t="46857" x="6334125" y="3529013"/>
          <p14:tracePt t="46922" x="6346825" y="3529013"/>
          <p14:tracePt t="46951" x="6359525" y="3529013"/>
          <p14:tracePt t="47036" x="6370638" y="3529013"/>
          <p14:tracePt t="47601" x="6383338" y="3529013"/>
          <p14:tracePt t="47615" x="6408738" y="3529013"/>
          <p14:tracePt t="47658" x="6421438" y="3529013"/>
          <p14:tracePt t="47730" x="6434138" y="3529013"/>
          <p14:tracePt t="47801" x="6446838" y="3529013"/>
          <p14:tracePt t="47837" x="6459538" y="3503613"/>
          <p14:tracePt t="47843" x="6496050" y="3441700"/>
          <p14:tracePt t="47852" x="6534150" y="3328988"/>
          <p14:tracePt t="47869" x="6596063" y="3103563"/>
          <p14:tracePt t="47885" x="6596063" y="3078163"/>
          <p14:tracePt t="48430" x="6596063" y="3065463"/>
          <p14:tracePt t="48438" x="6584950" y="3054350"/>
          <p14:tracePt t="48452" x="6559550" y="3016250"/>
          <p14:tracePt t="48469" x="6546850" y="2978150"/>
          <p14:tracePt t="48486" x="6534150" y="2965450"/>
          <p14:tracePt t="48487" x="6521450" y="2952750"/>
          <p14:tracePt t="48503" x="6508750" y="2952750"/>
          <p14:tracePt t="48538" x="6508750" y="2941638"/>
          <p14:tracePt t="48544" x="6496050" y="2941638"/>
          <p14:tracePt t="48552" x="6496050" y="2928938"/>
          <p14:tracePt t="48569" x="6472238" y="2903538"/>
          <p14:tracePt t="48586" x="6421438" y="2890838"/>
          <p14:tracePt t="48587" x="6408738" y="2878138"/>
          <p14:tracePt t="48602" x="6396038" y="2878138"/>
          <p14:tracePt t="48619" x="6383338" y="2865438"/>
          <p14:tracePt t="48636" x="6359525" y="2865438"/>
          <p14:tracePt t="48638" x="6346825" y="2865438"/>
          <p14:tracePt t="48680" x="6334125" y="2865438"/>
          <p14:tracePt t="48717" x="6321425" y="2865438"/>
          <p14:tracePt t="48880" x="6334125" y="2865438"/>
          <p14:tracePt t="48888" x="6346825" y="2865438"/>
          <p14:tracePt t="48902" x="6383338" y="2865438"/>
          <p14:tracePt t="48903" x="6396038" y="2865438"/>
          <p14:tracePt t="48919" x="6446838" y="2878138"/>
          <p14:tracePt t="48936" x="6483350" y="2890838"/>
          <p14:tracePt t="48938" x="6508750" y="2890838"/>
          <p14:tracePt t="48953" x="6521450" y="2890838"/>
          <p14:tracePt t="48970" x="6546850" y="2890838"/>
          <p14:tracePt t="48986" x="6572250" y="2890838"/>
          <p14:tracePt t="49003" x="6584950" y="2890838"/>
          <p14:tracePt t="49004" x="6596063" y="2890838"/>
          <p14:tracePt t="49018" x="6621463" y="2890838"/>
          <p14:tracePt t="49036" x="6634163" y="2890838"/>
          <p14:tracePt t="49038" x="6659563" y="2890838"/>
          <p14:tracePt t="49053" x="6672263" y="2890838"/>
          <p14:tracePt t="49069" x="6696075" y="2890838"/>
          <p14:tracePt t="49104" x="6708775" y="2890838"/>
          <p14:tracePt t="49145" x="6721475" y="2890838"/>
          <p14:tracePt t="49153" x="6721475" y="2878138"/>
          <p14:tracePt t="49167" x="6734175" y="2878138"/>
          <p14:tracePt t="49180" x="6759575" y="2852738"/>
          <p14:tracePt t="49187" x="6784975" y="2816225"/>
          <p14:tracePt t="49202" x="6797675" y="2803525"/>
          <p14:tracePt t="49202" x="6808788" y="2790825"/>
          <p14:tracePt t="49219" x="6808788" y="2778125"/>
          <p14:tracePt t="49281" x="6808788" y="2765425"/>
          <p14:tracePt t="49317" x="6808788" y="2752725"/>
          <p14:tracePt t="49331" x="6808788" y="2740025"/>
          <p14:tracePt t="49338" x="6821488" y="2728913"/>
          <p14:tracePt t="49353" x="6821488" y="2716213"/>
          <p14:tracePt t="49369" x="6821488" y="2703513"/>
          <p14:tracePt t="49387" x="6821488" y="2678113"/>
          <p14:tracePt t="49431" x="6821488" y="2665413"/>
          <p14:tracePt t="49445" x="6808788" y="2652713"/>
          <p14:tracePt t="49453" x="6808788" y="2640013"/>
          <p14:tracePt t="49469" x="6784975" y="2627313"/>
          <p14:tracePt t="49486" x="6734175" y="2590800"/>
          <p14:tracePt t="49488" x="6721475" y="2565400"/>
          <p14:tracePt t="49503" x="6708775" y="2565400"/>
          <p14:tracePt t="49503" x="6684963" y="2552700"/>
          <p14:tracePt t="49519" x="6646863" y="2540000"/>
          <p14:tracePt t="49535" x="6608763" y="2516188"/>
          <p14:tracePt t="49553" x="6584950" y="2503488"/>
          <p14:tracePt t="49554" x="6572250" y="2503488"/>
          <p14:tracePt t="49569" x="6559550" y="2490788"/>
          <p14:tracePt t="49586" x="6508750" y="2490788"/>
          <p14:tracePt t="49602" x="6483350" y="2490788"/>
          <p14:tracePt t="49604" x="6459538" y="2490788"/>
          <p14:tracePt t="49619" x="6408738" y="2490788"/>
          <p14:tracePt t="49636" x="6383338" y="2490788"/>
          <p14:tracePt t="49652" x="6359525" y="2490788"/>
          <p14:tracePt t="49653" x="6346825" y="2490788"/>
          <p14:tracePt t="49669" x="6334125" y="2490788"/>
          <p14:tracePt t="49685" x="6321425" y="2490788"/>
          <p14:tracePt t="49702" x="6308725" y="2490788"/>
          <p14:tracePt t="49704" x="6296025" y="2516188"/>
          <p14:tracePt t="49719" x="6283325" y="2516188"/>
          <p14:tracePt t="49735" x="6270625" y="2527300"/>
          <p14:tracePt t="49753" x="6259513" y="2527300"/>
          <p14:tracePt t="49769" x="6246813" y="2552700"/>
          <p14:tracePt t="49787" x="6234113" y="2565400"/>
          <p14:tracePt t="49788" x="6221413" y="2578100"/>
          <p14:tracePt t="49802" x="6208713" y="2603500"/>
          <p14:tracePt t="49803" x="6196013" y="2627313"/>
          <p14:tracePt t="49819" x="6183313" y="2665413"/>
          <p14:tracePt t="49835" x="6170613" y="2716213"/>
          <p14:tracePt t="49853" x="6157913" y="2778125"/>
          <p14:tracePt t="49854" x="6157913" y="2790825"/>
          <p14:tracePt t="49869" x="6157913" y="2828925"/>
          <p14:tracePt t="49886" x="6157913" y="2865438"/>
          <p14:tracePt t="49888" x="6157913" y="2878138"/>
          <p14:tracePt t="49903" x="6157913" y="2903538"/>
          <p14:tracePt t="49904" x="6157913" y="2952750"/>
          <p14:tracePt t="49919" x="6183313" y="3054350"/>
          <p14:tracePt t="49936" x="6196013" y="3165475"/>
          <p14:tracePt t="49953" x="6234113" y="3354388"/>
          <p14:tracePt t="49954" x="6246813" y="3467100"/>
          <p14:tracePt t="49969" x="6259513" y="3590925"/>
          <p14:tracePt t="49986" x="6259513" y="3667125"/>
          <p14:tracePt t="49988" x="6259513" y="3703638"/>
          <p14:tracePt t="50003" x="6259513" y="3716338"/>
          <p14:tracePt t="50019" x="6259513" y="3741738"/>
          <p14:tracePt t="50036" x="6259513" y="3754438"/>
          <p14:tracePt t="50082" x="6259513" y="3767138"/>
          <p14:tracePt t="50110" x="6259513" y="3779838"/>
          <p14:tracePt t="50117" x="6259513" y="3792538"/>
          <p14:tracePt t="50124" x="6259513" y="3803650"/>
          <p14:tracePt t="50136" x="6259513" y="3816350"/>
          <p14:tracePt t="50153" x="6270625" y="3892550"/>
          <p14:tracePt t="50168" x="6283325" y="3916363"/>
          <p14:tracePt t="50186" x="6283325" y="3967163"/>
          <p14:tracePt t="50203" x="6283325" y="3992563"/>
          <p14:tracePt t="50219" x="6296025" y="4017963"/>
          <p14:tracePt t="50235" x="6308725" y="4041775"/>
          <p14:tracePt t="50253" x="6321425" y="4067175"/>
          <p14:tracePt t="50282" x="6334125" y="4079875"/>
          <p14:tracePt t="50288" x="6346825" y="4079875"/>
          <p14:tracePt t="50303" x="6346825" y="4092575"/>
          <p14:tracePt t="50303" x="6359525" y="4092575"/>
          <p14:tracePt t="50319" x="6408738" y="4105275"/>
          <p14:tracePt t="50336" x="6446838" y="4129088"/>
          <p14:tracePt t="50353" x="6496050" y="4129088"/>
          <p14:tracePt t="50369" x="6534150" y="4129088"/>
          <p14:tracePt t="50385" x="6572250" y="4129088"/>
          <p14:tracePt t="50404" x="6608763" y="4129088"/>
          <p14:tracePt t="50418" x="6621463" y="4129088"/>
          <p14:tracePt t="50446" x="6634163" y="4129088"/>
          <p14:tracePt t="50460" x="6646863" y="4129088"/>
          <p14:tracePt t="50496" x="6659563" y="4129088"/>
          <p14:tracePt t="50502" x="6659563" y="4117975"/>
          <p14:tracePt t="50510" x="6684963" y="4105275"/>
          <p14:tracePt t="50518" x="6684963" y="4092575"/>
          <p14:tracePt t="50535" x="6746875" y="4017963"/>
          <p14:tracePt t="50553" x="6772275" y="3967163"/>
          <p14:tracePt t="50569" x="6784975" y="3954463"/>
          <p14:tracePt t="50585" x="6784975" y="3941763"/>
          <p14:tracePt t="50603" x="6797675" y="3929063"/>
          <p14:tracePt t="50639" x="6797675" y="3916363"/>
          <p14:tracePt t="50661" x="6797675" y="3905250"/>
          <p14:tracePt t="50710" x="6797675" y="3892550"/>
          <p14:tracePt t="50732" x="6808788" y="3892550"/>
          <p14:tracePt t="50739" x="6808788" y="3879850"/>
          <p14:tracePt t="50752" x="6808788" y="3854450"/>
          <p14:tracePt t="50769" x="6808788" y="3841750"/>
          <p14:tracePt t="50825" x="6808788" y="3829050"/>
          <p14:tracePt t="50839" x="6808788" y="3816350"/>
          <p14:tracePt t="50846" x="6808788" y="3803650"/>
          <p14:tracePt t="50853" x="6808788" y="3779838"/>
          <p14:tracePt t="50868" x="6759575" y="3729038"/>
          <p14:tracePt t="50885" x="6734175" y="3692525"/>
          <p14:tracePt t="50902" x="6696075" y="3654425"/>
          <p14:tracePt t="50903" x="6684963" y="3629025"/>
          <p14:tracePt t="50919" x="6659563" y="3603625"/>
          <p14:tracePt t="50935" x="6634163" y="3579813"/>
          <p14:tracePt t="50953" x="6608763" y="3567113"/>
          <p14:tracePt t="50969" x="6596063" y="3554413"/>
          <p14:tracePt t="50986" x="6584950" y="3554413"/>
          <p14:tracePt t="51002" x="6559550" y="3541713"/>
          <p14:tracePt t="51004" x="6546850" y="3529013"/>
          <p14:tracePt t="51019" x="6508750" y="3516313"/>
          <p14:tracePt t="51035" x="6483350" y="3503613"/>
          <p14:tracePt t="51053" x="6459538" y="3490913"/>
          <p14:tracePt t="51054" x="6446838" y="3490913"/>
          <p14:tracePt t="51068" x="6421438" y="3490913"/>
          <p14:tracePt t="51086" x="6408738" y="3490913"/>
          <p14:tracePt t="51102" x="6383338" y="3490913"/>
          <p14:tracePt t="51118" x="6370638" y="3490913"/>
          <p14:tracePt t="51147" x="6359525" y="3490913"/>
          <p14:tracePt t="51161" x="6346825" y="3490913"/>
          <p14:tracePt t="51168" x="6334125" y="3490913"/>
          <p14:tracePt t="51185" x="6321425" y="3490913"/>
          <p14:tracePt t="51204" x="6296025" y="3490913"/>
          <p14:tracePt t="51219" x="6283325" y="3503613"/>
          <p14:tracePt t="51219" x="6283325" y="3516313"/>
          <p14:tracePt t="51235" x="6259513" y="3529013"/>
          <p14:tracePt t="51252" x="6246813" y="3541713"/>
          <p14:tracePt t="51268" x="6234113" y="3554413"/>
          <p14:tracePt t="51269" x="6221413" y="3567113"/>
          <p14:tracePt t="51285" x="6208713" y="3590925"/>
          <p14:tracePt t="51302" x="6183313" y="3603625"/>
          <p14:tracePt t="51318" x="6183313" y="3616325"/>
          <p14:tracePt t="51319" x="6183313" y="3629025"/>
          <p14:tracePt t="51335" x="6170613" y="3641725"/>
          <p14:tracePt t="51352" x="6170613" y="3667125"/>
          <p14:tracePt t="51353" x="6170613" y="3679825"/>
          <p14:tracePt t="51370" x="6170613" y="3703638"/>
          <p14:tracePt t="51386" x="6170613" y="3729038"/>
          <p14:tracePt t="51402" x="6170613" y="3779838"/>
          <p14:tracePt t="51404" x="6170613" y="3792538"/>
          <p14:tracePt t="51418" x="6170613" y="3803650"/>
          <p14:tracePt t="51420" x="6170613" y="3829050"/>
          <p14:tracePt t="51436" x="6170613" y="3841750"/>
          <p14:tracePt t="51452" x="6170613" y="3867150"/>
          <p14:tracePt t="51469" x="6170613" y="3879850"/>
          <p14:tracePt t="51486" x="6170613" y="3905250"/>
          <p14:tracePt t="51504" x="6170613" y="3916363"/>
          <p14:tracePt t="51519" x="6183313" y="3929063"/>
          <p14:tracePt t="51535" x="6196013" y="3929063"/>
          <p14:tracePt t="51554" x="6221413" y="3954463"/>
          <p14:tracePt t="51569" x="6221413" y="3967163"/>
          <p14:tracePt t="51569" x="6234113" y="3979863"/>
          <p14:tracePt t="51586" x="6270625" y="3992563"/>
          <p14:tracePt t="51604" x="6296025" y="4017963"/>
          <p14:tracePt t="51619" x="6321425" y="4029075"/>
          <p14:tracePt t="51636" x="6359525" y="4029075"/>
          <p14:tracePt t="51653" x="6370638" y="4029075"/>
          <p14:tracePt t="51669" x="6383338" y="4029075"/>
          <p14:tracePt t="51697" x="6396038" y="4029075"/>
          <p14:tracePt t="51719" x="6408738" y="4029075"/>
          <p14:tracePt t="51754" x="6421438" y="4029075"/>
          <p14:tracePt t="51826" x="6434138" y="4029075"/>
          <p14:tracePt t="52369" x="6434138" y="4041775"/>
          <p14:tracePt t="53505" x="6421438" y="4029075"/>
          <p14:tracePt t="53512" x="6408738" y="4029075"/>
          <p14:tracePt t="53519" x="6383338" y="4005263"/>
          <p14:tracePt t="53535" x="6370638" y="3992563"/>
          <p14:tracePt t="53552" x="6346825" y="3954463"/>
          <p14:tracePt t="53569" x="6321425" y="3916363"/>
          <p14:tracePt t="53569" x="6296025" y="3905250"/>
          <p14:tracePt t="53585" x="6246813" y="3841750"/>
          <p14:tracePt t="53602" x="6208713" y="3803650"/>
          <p14:tracePt t="53619" x="6183313" y="3767138"/>
          <p14:tracePt t="53619" x="6183313" y="3754438"/>
          <p14:tracePt t="53635" x="6170613" y="3741738"/>
          <p14:tracePt t="53653" x="6146800" y="3729038"/>
          <p14:tracePt t="53677" x="6134100" y="3729038"/>
          <p14:tracePt t="53713" x="6134100" y="3716338"/>
          <p14:tracePt t="53749" x="6108700" y="3703638"/>
          <p14:tracePt t="53756" x="6108700" y="3692525"/>
          <p14:tracePt t="53769" x="6096000" y="3692525"/>
          <p14:tracePt t="53769" x="6070600" y="3679825"/>
          <p14:tracePt t="53785" x="6045200" y="3667125"/>
          <p14:tracePt t="53802" x="6008688" y="3654425"/>
          <p14:tracePt t="53819" x="5995988" y="3641725"/>
          <p14:tracePt t="53820" x="5983288" y="3629025"/>
          <p14:tracePt t="53835" x="5970588" y="3616325"/>
          <p14:tracePt t="53852" x="5945188" y="3616325"/>
          <p14:tracePt t="53869" x="5932488" y="3603625"/>
          <p14:tracePt t="53870" x="5932488" y="3590925"/>
          <p14:tracePt t="53885" x="5908675" y="3590925"/>
          <p14:tracePt t="53902" x="5857875" y="3567113"/>
          <p14:tracePt t="53918" x="5808663" y="3554413"/>
          <p14:tracePt t="53920" x="5783263" y="3529013"/>
          <p14:tracePt t="53935" x="5732463" y="3529013"/>
          <p14:tracePt t="53952" x="5683250" y="3529013"/>
          <p14:tracePt t="53969" x="5645150" y="3529013"/>
          <p14:tracePt t="53986" x="5619750" y="3529013"/>
          <p14:tracePt t="53987" x="5607050" y="3529013"/>
          <p14:tracePt t="54002" x="5583238" y="3529013"/>
          <p14:tracePt t="54019" x="5570538" y="3529013"/>
          <p14:tracePt t="54035" x="5545138" y="3529013"/>
          <p14:tracePt t="54053" x="5532438" y="3529013"/>
          <p14:tracePt t="54070" x="5519738" y="3529013"/>
          <p14:tracePt t="54072" x="5507038" y="3529013"/>
          <p14:tracePt t="54087" x="5495925" y="3529013"/>
          <p14:tracePt t="54102" x="5457825" y="3541713"/>
          <p14:tracePt t="54120" x="5445125" y="3541713"/>
          <p14:tracePt t="54136" x="5432425" y="3554413"/>
          <p14:tracePt t="54152" x="5407025" y="3567113"/>
          <p14:tracePt t="54170" x="5383213" y="3579813"/>
          <p14:tracePt t="54206" x="5383213" y="3590925"/>
          <p14:tracePt t="54220" x="5370513" y="3590925"/>
          <p14:tracePt t="54227" x="5357813" y="3603625"/>
          <p14:tracePt t="54235" x="5357813" y="3629025"/>
          <p14:tracePt t="54252" x="5357813" y="3667125"/>
          <p14:tracePt t="54269" x="5357813" y="3716338"/>
          <p14:tracePt t="54270" x="5357813" y="3741738"/>
          <p14:tracePt t="54285" x="5357813" y="3754438"/>
          <p14:tracePt t="54286" x="5370513" y="3767138"/>
          <p14:tracePt t="54302" x="5370513" y="3803650"/>
          <p14:tracePt t="54319" x="5394325" y="3841750"/>
          <p14:tracePt t="54335" x="5419725" y="3867150"/>
          <p14:tracePt t="54353" x="5432425" y="3879850"/>
          <p14:tracePt t="54369" x="5445125" y="3905250"/>
          <p14:tracePt t="54370" x="5457825" y="3905250"/>
          <p14:tracePt t="54385" x="5470525" y="3916363"/>
          <p14:tracePt t="54386" x="5495925" y="3929063"/>
          <p14:tracePt t="54402" x="5519738" y="3954463"/>
          <p14:tracePt t="54419" x="5545138" y="3967163"/>
          <p14:tracePt t="54421" x="5583238" y="3979863"/>
          <p14:tracePt t="54435" x="5607050" y="3992563"/>
          <p14:tracePt t="54436" x="5632450" y="3992563"/>
          <p14:tracePt t="54452" x="5695950" y="3992563"/>
          <p14:tracePt t="54470" x="5745163" y="3992563"/>
          <p14:tracePt t="54471" x="5770563" y="3992563"/>
          <p14:tracePt t="54485" x="5783263" y="3992563"/>
          <p14:tracePt t="54486" x="5808663" y="3992563"/>
          <p14:tracePt t="54502" x="5832475" y="3992563"/>
          <p14:tracePt t="54520" x="5870575" y="3992563"/>
          <p14:tracePt t="54536" x="5883275" y="3992563"/>
          <p14:tracePt t="54537" x="5908675" y="3979863"/>
          <p14:tracePt t="54552" x="5932488" y="3979863"/>
          <p14:tracePt t="54569" x="5945188" y="3979863"/>
          <p14:tracePt t="54585" x="5957888" y="3979863"/>
          <p14:tracePt t="54606" x="5970588" y="3967163"/>
          <p14:tracePt t="54678" x="5983288" y="3967163"/>
          <p14:tracePt t="55486" x="5983288" y="3954463"/>
          <p14:tracePt t="55579" x="5995988" y="3954463"/>
          <p14:tracePt t="55587" x="5995988" y="3941763"/>
          <p14:tracePt t="55621" x="5995988" y="3929063"/>
          <p14:tracePt t="55636" x="6008688" y="3929063"/>
          <p14:tracePt t="55665" x="6021388" y="3929063"/>
          <p14:tracePt t="55686" x="6021388" y="3916363"/>
          <p14:tracePt t="55736" x="6034088" y="3916363"/>
          <p14:tracePt t="55757" x="6034088" y="3892550"/>
          <p14:tracePt t="55771" x="6034088" y="3879850"/>
          <p14:tracePt t="55800" x="6045200" y="3879850"/>
          <p14:tracePt t="55806" x="6057900" y="3867150"/>
          <p14:tracePt t="55818" x="6070600" y="3854450"/>
          <p14:tracePt t="55836" x="6083300" y="3816350"/>
          <p14:tracePt t="55851" x="6083300" y="3803650"/>
          <p14:tracePt t="55869" x="6083300" y="3792538"/>
          <p14:tracePt t="55886" x="6083300" y="3779838"/>
          <p14:tracePt t="55887" x="6096000" y="3729038"/>
          <p14:tracePt t="55902" x="6108700" y="3692525"/>
          <p14:tracePt t="55918" x="6108700" y="3667125"/>
          <p14:tracePt t="55936" x="6108700" y="3629025"/>
          <p14:tracePt t="55953" x="6108700" y="3616325"/>
          <p14:tracePt t="55971" x="6108700" y="3603625"/>
          <p14:tracePt t="56043" x="6108700" y="3590925"/>
          <p14:tracePt t="56115" x="6108700" y="3579813"/>
          <p14:tracePt t="56150" x="6108700" y="3567113"/>
          <p14:tracePt t="56243" x="6108700" y="3554413"/>
          <p14:tracePt t="56273" x="6108700" y="3541713"/>
          <p14:tracePt t="56287" x="6108700" y="3529013"/>
          <p14:tracePt t="56293" x="6108700" y="3516313"/>
          <p14:tracePt t="56329" x="6108700" y="3503613"/>
          <p14:tracePt t="56365" x="6108700" y="3490913"/>
          <p14:tracePt t="56386" x="6108700" y="3467100"/>
          <p14:tracePt t="56393" x="6108700" y="3454400"/>
          <p14:tracePt t="56402" x="6108700" y="3441700"/>
          <p14:tracePt t="56418" x="6108700" y="3378200"/>
          <p14:tracePt t="56435" x="6108700" y="3341688"/>
          <p14:tracePt t="56436" x="6108700" y="3316288"/>
          <p14:tracePt t="56452" x="6108700" y="3278188"/>
          <p14:tracePt t="56469" x="6108700" y="3267075"/>
          <p14:tracePt t="56485" x="6108700" y="3228975"/>
          <p14:tracePt t="56486" x="6108700" y="3203575"/>
          <p14:tracePt t="56502" x="6108700" y="3165475"/>
          <p14:tracePt t="56518" x="6096000" y="3116263"/>
          <p14:tracePt t="56535" x="6096000" y="3065463"/>
          <p14:tracePt t="56536" x="6096000" y="3041650"/>
          <p14:tracePt t="56551" x="6096000" y="2990850"/>
          <p14:tracePt t="56568" x="6096000" y="2952750"/>
          <p14:tracePt t="56586" x="6096000" y="2916238"/>
          <p14:tracePt t="56587" x="6096000" y="2903538"/>
          <p14:tracePt t="56602" x="6083300" y="2865438"/>
          <p14:tracePt t="56619" x="6083300" y="2852738"/>
          <p14:tracePt t="56621" x="6070600" y="2828925"/>
          <p14:tracePt t="56635" x="6070600" y="2803525"/>
          <p14:tracePt t="56637" x="6057900" y="2790825"/>
          <p14:tracePt t="56652" x="6057900" y="2752725"/>
          <p14:tracePt t="56669" x="6045200" y="2716213"/>
          <p14:tracePt t="56687" x="6045200" y="2640013"/>
          <p14:tracePt t="56702" x="6045200" y="2616200"/>
          <p14:tracePt t="56719" x="6034088" y="2552700"/>
          <p14:tracePt t="56735" x="6034088" y="2527300"/>
          <p14:tracePt t="56736" x="6034088" y="2516188"/>
          <p14:tracePt t="56752" x="6034088" y="2503488"/>
          <p14:tracePt t="56769" x="6034088" y="2478088"/>
          <p14:tracePt t="56786" x="6034088" y="2465388"/>
          <p14:tracePt t="56802" x="6034088" y="2452688"/>
          <p14:tracePt t="56819" x="6034088" y="2439988"/>
          <p14:tracePt t="56835" x="6021388" y="2427288"/>
          <p14:tracePt t="56837" x="6021388" y="2414588"/>
          <p14:tracePt t="56851" x="6021388" y="2390775"/>
          <p14:tracePt t="56869" x="6021388" y="2378075"/>
          <p14:tracePt t="56902" x="6021388" y="2365375"/>
          <p14:tracePt t="56952" x="6021388" y="2352675"/>
          <p14:tracePt t="56965" x="6021388" y="2339975"/>
          <p14:tracePt t="56972" x="6021388" y="2327275"/>
          <p14:tracePt t="56986" x="6008688" y="2314575"/>
          <p14:tracePt t="56988" x="6008688" y="2303463"/>
          <p14:tracePt t="57001" x="6008688" y="2290763"/>
          <p14:tracePt t="57018" x="6008688" y="2265363"/>
          <p14:tracePt t="57035" x="5995988" y="2252663"/>
          <p14:tracePt t="57066" x="5983288" y="2239963"/>
          <p14:tracePt t="57108" x="5970588" y="2239963"/>
          <p14:tracePt t="57123" x="5970588" y="2227263"/>
          <p14:tracePt t="57129" x="5970588" y="2214563"/>
          <p14:tracePt t="57136" x="5957888" y="2214563"/>
          <p14:tracePt t="57151" x="5945188" y="2201863"/>
          <p14:tracePt t="57152" x="5945188" y="2190750"/>
          <p14:tracePt t="57168" x="5932488" y="2178050"/>
          <p14:tracePt t="57185" x="5921375" y="2178050"/>
          <p14:tracePt t="57202" x="5908675" y="2178050"/>
          <p14:tracePt t="57219" x="5895975" y="2165350"/>
          <p14:tracePt t="57244" x="5883275" y="2165350"/>
          <p14:tracePt t="57280" x="5870575" y="2165350"/>
          <p14:tracePt t="57302" x="5857875" y="2165350"/>
          <p14:tracePt t="57308" x="5845175" y="2165350"/>
          <p14:tracePt t="57318" x="5832475" y="2165350"/>
          <p14:tracePt t="57352" x="5821363" y="2165350"/>
          <p14:tracePt t="57387" x="5821363" y="2178050"/>
          <p14:tracePt t="57394" x="5821363" y="2190750"/>
          <p14:tracePt t="57401" x="5821363" y="2201863"/>
          <p14:tracePt t="57419" x="5821363" y="2214563"/>
          <p14:tracePt t="57436" x="5821363" y="2239963"/>
          <p14:tracePt t="57437" x="5821363" y="2278063"/>
          <p14:tracePt t="57452" x="5821363" y="2290763"/>
          <p14:tracePt t="57452" x="5821363" y="2303463"/>
          <p14:tracePt t="57468" x="5821363" y="2339975"/>
          <p14:tracePt t="57486" x="5821363" y="2365375"/>
          <p14:tracePt t="57487" x="5821363" y="2378075"/>
          <p14:tracePt t="57502" x="5821363" y="2390775"/>
          <p14:tracePt t="57518" x="5821363" y="2403475"/>
          <p14:tracePt t="57536" x="5821363" y="2427288"/>
          <p14:tracePt t="57537" x="5821363" y="2439988"/>
          <p14:tracePt t="57553" x="5832475" y="2452688"/>
          <p14:tracePt t="57569" x="5845175" y="2452688"/>
          <p14:tracePt t="57587" x="5857875" y="2465388"/>
          <p14:tracePt t="57602" x="5857875" y="2478088"/>
          <p14:tracePt t="57603" x="5870575" y="2490788"/>
          <p14:tracePt t="57618" x="5883275" y="2503488"/>
          <p14:tracePt t="57637" x="5908675" y="2527300"/>
          <p14:tracePt t="57652" x="5921375" y="2527300"/>
          <p14:tracePt t="57669" x="5945188" y="2540000"/>
          <p14:tracePt t="57686" x="5957888" y="2540000"/>
          <p14:tracePt t="57702" x="5970588" y="2540000"/>
          <p14:tracePt t="57703" x="5983288" y="2540000"/>
          <p14:tracePt t="57718" x="5995988" y="2552700"/>
          <p14:tracePt t="57736" x="6008688" y="2552700"/>
          <p14:tracePt t="57752" x="6021388" y="2565400"/>
          <p14:tracePt t="57753" x="6034088" y="2578100"/>
          <p14:tracePt t="57768" x="6045200" y="2590800"/>
          <p14:tracePt t="57786" x="6070600" y="2616200"/>
          <p14:tracePt t="57788" x="6083300" y="2627313"/>
          <p14:tracePt t="57802" x="6083300" y="2640013"/>
          <p14:tracePt t="57804" x="6096000" y="2665413"/>
          <p14:tracePt t="57818" x="6108700" y="2690813"/>
          <p14:tracePt t="57836" x="6108700" y="2740025"/>
          <p14:tracePt t="57837" x="6108700" y="2778125"/>
          <p14:tracePt t="57852" x="6108700" y="2803525"/>
          <p14:tracePt t="57853" x="6108700" y="2840038"/>
          <p14:tracePt t="57868" x="6108700" y="2878138"/>
          <p14:tracePt t="57887" x="6108700" y="2952750"/>
          <p14:tracePt t="57903" x="6108700" y="2965450"/>
          <p14:tracePt t="57919" x="6108700" y="2978150"/>
          <p14:tracePt t="57936" x="6108700" y="3003550"/>
          <p14:tracePt t="57954" x="6108700" y="3016250"/>
          <p14:tracePt t="57968" x="6096000" y="3016250"/>
          <p14:tracePt t="57986" x="6096000" y="3028950"/>
          <p14:tracePt t="57988" x="6083300" y="3041650"/>
          <p14:tracePt t="58002" x="6083300" y="3054350"/>
          <p14:tracePt t="58003" x="6070600" y="3054350"/>
          <p14:tracePt t="58018" x="6057900" y="3103563"/>
          <p14:tracePt t="58035" x="6045200" y="3116263"/>
          <p14:tracePt t="58052" x="6045200" y="3128963"/>
          <p14:tracePt t="58053" x="6045200" y="3141663"/>
          <p14:tracePt t="58069" x="6045200" y="3154363"/>
          <p14:tracePt t="58117" x="6045200" y="3165475"/>
          <p14:tracePt t="58381" x="6034088" y="3165475"/>
          <p14:tracePt t="58417" x="6021388" y="3165475"/>
          <p14:tracePt t="58431" x="6008688" y="3165475"/>
          <p14:tracePt t="58445" x="5995988" y="3165475"/>
          <p14:tracePt t="58459" x="5983288" y="3165475"/>
          <p14:tracePt t="58473" x="5957888" y="3165475"/>
          <p14:tracePt t="58485" x="5957888" y="3178175"/>
          <p14:tracePt t="58502" x="5945188" y="3190875"/>
          <p14:tracePt t="58503" x="5932488" y="3190875"/>
          <p14:tracePt t="58518" x="5908675" y="3203575"/>
          <p14:tracePt t="58535" x="5870575" y="3228975"/>
          <p14:tracePt t="58552" x="5857875" y="3254375"/>
          <p14:tracePt t="58553" x="5857875" y="3267075"/>
          <p14:tracePt t="58568" x="5845175" y="3278188"/>
          <p14:tracePt t="58585" x="5821363" y="3303588"/>
          <p14:tracePt t="58609" x="5808663" y="3303588"/>
          <p14:tracePt t="58623" x="5808663" y="3316288"/>
          <p14:tracePt t="58635" x="5808663" y="3328988"/>
          <p14:tracePt t="58652" x="5795963" y="3341688"/>
          <p14:tracePt t="58653" x="5783263" y="3341688"/>
          <p14:tracePt t="58668" x="5783263" y="3354388"/>
          <p14:tracePt t="58703" x="5770563" y="3378200"/>
          <p14:tracePt t="58774" x="5770563" y="3390900"/>
          <p14:tracePt t="58802" x="5770563" y="3403600"/>
          <p14:tracePt t="58817" x="5770563" y="3416300"/>
          <p14:tracePt t="58824" x="5770563" y="3429000"/>
          <p14:tracePt t="58835" x="5783263" y="3429000"/>
          <p14:tracePt t="58852" x="5821363" y="3454400"/>
          <p14:tracePt t="58853" x="5845175" y="3467100"/>
          <p14:tracePt t="58868" x="5870575" y="3479800"/>
          <p14:tracePt t="58885" x="5895975" y="3479800"/>
          <p14:tracePt t="58902" x="5921375" y="3490913"/>
          <p14:tracePt t="58918" x="5932488" y="3490913"/>
          <p14:tracePt t="58938" x="5945188" y="3490913"/>
          <p14:tracePt t="58953" x="5957888" y="3490913"/>
          <p14:tracePt t="58969" x="5970588" y="3490913"/>
          <p14:tracePt t="58986" x="5983288" y="3490913"/>
          <p14:tracePt t="59003" x="5995988" y="3490913"/>
          <p14:tracePt t="59019" x="6008688" y="3490913"/>
          <p14:tracePt t="59035" x="6034088" y="3490913"/>
          <p14:tracePt t="59053" x="6045200" y="3490913"/>
          <p14:tracePt t="59068" x="6057900" y="3490913"/>
          <p14:tracePt t="59103" x="6057900" y="3479800"/>
          <p14:tracePt t="59117" x="6070600" y="3479800"/>
          <p14:tracePt t="59138" x="6070600" y="3467100"/>
          <p14:tracePt t="59152" x="6083300" y="3467100"/>
          <p14:tracePt t="59654" x="6070600" y="3467100"/>
          <p14:tracePt t="59674" x="6057900" y="3467100"/>
          <p14:tracePt t="59725" x="6045200" y="3467100"/>
          <p14:tracePt t="59768" x="6034088" y="3467100"/>
          <p14:tracePt t="59782" x="6021388" y="3467100"/>
          <p14:tracePt t="59818" x="6008688" y="3467100"/>
          <p14:tracePt t="59825" x="5995988" y="3467100"/>
          <p14:tracePt t="59847" x="5983288" y="3467100"/>
          <p14:tracePt t="59852" x="5970588" y="3467100"/>
          <p14:tracePt t="59875" x="5957888" y="3467100"/>
          <p14:tracePt t="59889" x="5945188" y="3467100"/>
          <p14:tracePt t="59902" x="5932488" y="3454400"/>
          <p14:tracePt t="59904" x="5921375" y="3454400"/>
          <p14:tracePt t="59919" x="5908675" y="3454400"/>
          <p14:tracePt t="59936" x="5895975" y="3441700"/>
          <p14:tracePt t="59952" x="5883275" y="3441700"/>
          <p14:tracePt t="59953" x="5870575" y="3429000"/>
          <p14:tracePt t="59969" x="5832475" y="3429000"/>
          <p14:tracePt t="59970" x="5821363" y="3416300"/>
          <p14:tracePt t="59986" x="5783263" y="3416300"/>
          <p14:tracePt t="60002" x="5745163" y="3416300"/>
          <p14:tracePt t="60004" x="5732463" y="3416300"/>
          <p14:tracePt t="60018" x="5708650" y="3416300"/>
          <p14:tracePt t="60035" x="5670550" y="3416300"/>
          <p14:tracePt t="60053" x="5632450" y="3403600"/>
          <p14:tracePt t="60068" x="5619750" y="3403600"/>
          <p14:tracePt t="60085" x="5557838" y="3390900"/>
          <p14:tracePt t="60102" x="5507038" y="3378200"/>
          <p14:tracePt t="60103" x="5495925" y="3378200"/>
          <p14:tracePt t="60118" x="5470525" y="3378200"/>
          <p14:tracePt t="60119" x="5457825" y="3378200"/>
          <p14:tracePt t="60136" x="5432425" y="3378200"/>
          <p14:tracePt t="60152" x="5407025" y="3378200"/>
          <p14:tracePt t="60154" x="5394325" y="3378200"/>
          <p14:tracePt t="60168" x="5383213" y="3378200"/>
          <p14:tracePt t="60185" x="5370513" y="3378200"/>
          <p14:tracePt t="60203" x="5357813" y="3378200"/>
          <p14:tracePt t="60219" x="5345113" y="3378200"/>
          <p14:tracePt t="60254" x="5332413" y="3378200"/>
          <p14:tracePt t="60269" x="5332413" y="3390900"/>
          <p14:tracePt t="60289" x="5332413" y="3403600"/>
          <p14:tracePt t="60303" x="5332413" y="3416300"/>
          <p14:tracePt t="60319" x="5332413" y="3429000"/>
          <p14:tracePt t="60325" x="5332413" y="3441700"/>
          <p14:tracePt t="60335" x="5332413" y="3454400"/>
          <p14:tracePt t="60352" x="5332413" y="3467100"/>
          <p14:tracePt t="60354" x="5332413" y="3479800"/>
          <p14:tracePt t="60369" x="5357813" y="3490913"/>
          <p14:tracePt t="60385" x="5383213" y="3503613"/>
          <p14:tracePt t="60402" x="5419725" y="3529013"/>
          <p14:tracePt t="60403" x="5432425" y="3541713"/>
          <p14:tracePt t="60419" x="5445125" y="3541713"/>
          <p14:tracePt t="60420" x="5470525" y="3567113"/>
          <p14:tracePt t="60435" x="5495925" y="3579813"/>
          <p14:tracePt t="60452" x="5532438" y="3590925"/>
          <p14:tracePt t="60454" x="5545138" y="3590925"/>
          <p14:tracePt t="60468" x="5570538" y="3603625"/>
          <p14:tracePt t="60485" x="5619750" y="3616325"/>
          <p14:tracePt t="60502" x="5645150" y="3616325"/>
          <p14:tracePt t="60503" x="5670550" y="3616325"/>
          <p14:tracePt t="60519" x="5683250" y="3616325"/>
          <p14:tracePt t="60520" x="5708650" y="3616325"/>
          <p14:tracePt t="60535" x="5745163" y="3616325"/>
          <p14:tracePt t="60552" x="5808663" y="3616325"/>
          <p14:tracePt t="60553" x="5821363" y="3616325"/>
          <p14:tracePt t="60568" x="5832475" y="3616325"/>
          <p14:tracePt t="60569" x="5857875" y="3616325"/>
          <p14:tracePt t="60585" x="5883275" y="3616325"/>
          <p14:tracePt t="60602" x="5895975" y="3616325"/>
          <p14:tracePt t="60603" x="5908675" y="3616325"/>
          <p14:tracePt t="60639" x="5921375" y="3616325"/>
          <p14:tracePt t="60668" x="5932488" y="3616325"/>
          <p14:tracePt t="60704" x="5945188" y="3616325"/>
          <p14:tracePt t="60782" x="5957888" y="3616325"/>
          <p14:tracePt t="61233" x="5945188" y="3641725"/>
          <p14:tracePt t="61247" x="5945188" y="3654425"/>
          <p14:tracePt t="61254" x="5945188" y="3667125"/>
          <p14:tracePt t="61269" x="5932488" y="3667125"/>
          <p14:tracePt t="61270" x="5932488" y="3679825"/>
          <p14:tracePt t="61285" x="5932488" y="3692525"/>
          <p14:tracePt t="61302" x="5932488" y="3703638"/>
          <p14:tracePt t="61319" x="5921375" y="3716338"/>
          <p14:tracePt t="61320" x="5921375" y="3741738"/>
          <p14:tracePt t="61336" x="5921375" y="3754438"/>
          <p14:tracePt t="61352" x="5921375" y="3767138"/>
          <p14:tracePt t="61354" x="5921375" y="3779838"/>
          <p14:tracePt t="61398" x="5921375" y="3792538"/>
          <p14:tracePt t="61419" x="5908675" y="3803650"/>
          <p14:tracePt t="61425" x="5908675" y="3816350"/>
          <p14:tracePt t="61435" x="5908675" y="3829050"/>
          <p14:tracePt t="61452" x="5895975" y="3867150"/>
          <p14:tracePt t="61469" x="5895975" y="3929063"/>
          <p14:tracePt t="61485" x="5883275" y="3941763"/>
          <p14:tracePt t="61502" x="5883275" y="3967163"/>
          <p14:tracePt t="61504" x="5883275" y="3979863"/>
          <p14:tracePt t="61547" x="5883275" y="3992563"/>
          <p14:tracePt t="61584" x="5883275" y="4005263"/>
          <p14:tracePt t="66665" x="5883275" y="3992563"/>
          <p14:tracePt t="66672" x="5883275" y="3954463"/>
          <p14:tracePt t="66685" x="5870575" y="3892550"/>
          <p14:tracePt t="66686" x="5870575" y="3854450"/>
          <p14:tracePt t="66701" x="5870575" y="3829050"/>
          <p14:tracePt t="66702" x="5857875" y="3803650"/>
          <p14:tracePt t="66718" x="5857875" y="3767138"/>
          <p14:tracePt t="66735" x="5845175" y="3729038"/>
          <p14:tracePt t="66751" x="5832475" y="3692525"/>
          <p14:tracePt t="66768" x="5821363" y="3641725"/>
          <p14:tracePt t="66785" x="5808663" y="3567113"/>
          <p14:tracePt t="66802" x="5808663" y="3490913"/>
          <p14:tracePt t="66802" x="5808663" y="3454400"/>
          <p14:tracePt t="66818" x="5808663" y="3378200"/>
          <p14:tracePt t="66835" x="5808663" y="3328988"/>
          <p14:tracePt t="66851" x="5808663" y="3267075"/>
          <p14:tracePt t="66852" x="5795963" y="3241675"/>
          <p14:tracePt t="66868" x="5795963" y="3216275"/>
          <p14:tracePt t="66885" x="5795963" y="3203575"/>
          <p14:tracePt t="66887" x="5795963" y="3190875"/>
          <p14:tracePt t="66901" x="5795963" y="3178175"/>
          <p14:tracePt t="66923" x="5795963" y="3165475"/>
          <p14:tracePt t="66987" x="5795963" y="3154363"/>
          <p14:tracePt t="67002" x="5795963" y="3141663"/>
          <p14:tracePt t="67009" x="5783263" y="3116263"/>
          <p14:tracePt t="67018" x="5783263" y="3103563"/>
          <p14:tracePt t="67035" x="5783263" y="3065463"/>
          <p14:tracePt t="67052" x="5783263" y="3028950"/>
          <p14:tracePt t="67068" x="5783263" y="3016250"/>
          <p14:tracePt t="67085" x="5783263" y="3003550"/>
          <p14:tracePt t="67116" x="5783263" y="2990850"/>
          <p14:tracePt t="67130" x="5783263" y="2965450"/>
          <p14:tracePt t="67137" x="5783263" y="2941638"/>
          <p14:tracePt t="67151" x="5783263" y="2916238"/>
          <p14:tracePt t="67168" x="5783263" y="2840038"/>
          <p14:tracePt t="67185" x="5783263" y="2816225"/>
          <p14:tracePt t="67187" x="5783263" y="2803525"/>
          <p14:tracePt t="67201" x="5783263" y="2790825"/>
          <p14:tracePt t="67218" x="5783263" y="2778125"/>
          <p14:tracePt t="67259" x="5783263" y="2765425"/>
          <p14:tracePt t="67330" x="5783263" y="2752725"/>
          <p14:tracePt t="67380" x="5770563" y="2752725"/>
          <p14:tracePt t="67416" x="5757863" y="2752725"/>
          <p14:tracePt t="67430" x="5757863" y="2740025"/>
          <p14:tracePt t="67502" x="5745163" y="2740025"/>
          <p14:tracePt t="67530" x="5732463" y="2740025"/>
          <p14:tracePt t="67537" x="5719763" y="2740025"/>
          <p14:tracePt t="67551" x="5708650" y="2740025"/>
          <p14:tracePt t="67569" x="5695950" y="2740025"/>
          <p14:tracePt t="67585" x="5683250" y="2740025"/>
          <p14:tracePt t="67602" x="5670550" y="2728913"/>
          <p14:tracePt t="67603" x="5657850" y="2728913"/>
          <p14:tracePt t="67623" x="5645150" y="2728913"/>
          <p14:tracePt t="67674" x="5632450" y="2728913"/>
          <p14:tracePt t="67717" x="5619750" y="2728913"/>
          <p14:tracePt t="67810" x="5619750" y="2716213"/>
          <p14:tracePt t="67874" x="5619750" y="2703513"/>
          <p14:tracePt t="67938" x="5619750" y="2690813"/>
          <p14:tracePt t="67974" x="5619750" y="2678113"/>
          <p14:tracePt t="68074" x="5619750" y="2665413"/>
          <p14:tracePt t="68167" x="5619750" y="2640013"/>
          <p14:tracePt t="68210" x="5632450" y="2640013"/>
          <p14:tracePt t="68288" x="5645150" y="2640013"/>
          <p14:tracePt t="68324" x="5657850" y="2640013"/>
          <p14:tracePt t="68367" x="5670550" y="2640013"/>
          <p14:tracePt t="68374" x="5683250" y="2640013"/>
          <p14:tracePt t="68388" x="5695950" y="2640013"/>
          <p14:tracePt t="68424" x="5708650" y="2640013"/>
          <p14:tracePt t="68446" x="5719763" y="2640013"/>
          <p14:tracePt t="68459" x="5732463" y="2640013"/>
          <p14:tracePt t="68496" x="5745163" y="2640013"/>
          <p14:tracePt t="68530" x="5757863" y="2640013"/>
          <p14:tracePt t="68567" x="5770563" y="2640013"/>
          <p14:tracePt t="69604" x="5757863" y="2640013"/>
          <p14:tracePt t="69610" x="5745163" y="2640013"/>
          <p14:tracePt t="69619" x="5732463" y="2652713"/>
          <p14:tracePt t="69635" x="5708650" y="2652713"/>
          <p14:tracePt t="69653" x="5645150" y="2652713"/>
          <p14:tracePt t="69669" x="5632450" y="2652713"/>
          <p14:tracePt t="69670" x="5595938" y="2652713"/>
          <p14:tracePt t="69685" x="5557838" y="2652713"/>
          <p14:tracePt t="69703" x="5507038" y="2652713"/>
          <p14:tracePt t="69719" x="5495925" y="2652713"/>
          <p14:tracePt t="69735" x="5483225" y="2652713"/>
          <p14:tracePt t="69753" x="5470525" y="2652713"/>
          <p14:tracePt t="69782" x="5457825" y="2652713"/>
          <p14:tracePt t="70519" x="5470525" y="2652713"/>
          <p14:tracePt t="70525" x="5483225" y="2665413"/>
          <p14:tracePt t="70535" x="5495925" y="2665413"/>
          <p14:tracePt t="70551" x="5507038" y="2665413"/>
          <p14:tracePt t="70568" x="5532438" y="2678113"/>
          <p14:tracePt t="70570" x="5545138" y="2678113"/>
          <p14:tracePt t="70585" x="5557838" y="2678113"/>
          <p14:tracePt t="70602" x="5570538" y="2678113"/>
          <p14:tracePt t="70618" x="5583238" y="2678113"/>
          <p14:tracePt t="70619" x="5595938" y="2678113"/>
          <p14:tracePt t="70634" x="5607050" y="2678113"/>
          <p14:tracePt t="70651" x="5632450" y="2678113"/>
          <p14:tracePt t="70690" x="5645150" y="2678113"/>
          <p14:tracePt t="70726" x="5657850" y="2678113"/>
          <p14:tracePt t="70762" x="5683250" y="2678113"/>
          <p14:tracePt t="70784" x="5695950" y="2678113"/>
          <p14:tracePt t="70818" x="5708650" y="2678113"/>
          <p14:tracePt t="70840" x="5719763" y="2678113"/>
          <p14:tracePt t="70890" x="5732463" y="2678113"/>
          <p14:tracePt t="70962" x="5745163" y="2678113"/>
          <p14:tracePt t="71033" x="5745163" y="2690813"/>
          <p14:tracePt t="71413" x="5732463" y="2678113"/>
          <p14:tracePt t="71419" x="5719763" y="2652713"/>
          <p14:tracePt t="71434" x="5708650" y="2640013"/>
          <p14:tracePt t="71451" x="5683250" y="2616200"/>
          <p14:tracePt t="71468" x="5670550" y="2603500"/>
          <p14:tracePt t="71469" x="5670550" y="2590800"/>
          <p14:tracePt t="71484" x="5645150" y="2578100"/>
          <p14:tracePt t="71501" x="5632450" y="2565400"/>
          <p14:tracePt t="71518" x="5632450" y="2552700"/>
          <p14:tracePt t="71534" x="5619750" y="2552700"/>
          <p14:tracePt t="71584" x="5619750" y="2540000"/>
          <p14:tracePt t="71606" x="5607050" y="2540000"/>
          <p14:tracePt t="71698" x="5595938" y="2540000"/>
          <p14:tracePt t="71748" x="5583238" y="2540000"/>
          <p14:tracePt t="71755" x="5570538" y="2527300"/>
          <p14:tracePt t="71768" x="5557838" y="2527300"/>
          <p14:tracePt t="71785" x="5545138" y="2527300"/>
          <p14:tracePt t="71786" x="5545138" y="2516188"/>
          <p14:tracePt t="71801" x="5532438" y="2516188"/>
          <p14:tracePt t="71820" x="5532438" y="2503488"/>
          <p14:tracePt t="71841" x="5519738" y="2503488"/>
          <p14:tracePt t="71877" x="5507038" y="2503488"/>
          <p14:tracePt t="71913" x="5495925" y="2503488"/>
          <p14:tracePt t="72205" x="5495925" y="2490788"/>
          <p14:tracePt t="72306" x="5495925" y="2478088"/>
          <p14:tracePt t="72320" x="5495925" y="2465388"/>
          <p14:tracePt t="72327" x="5507038" y="2452688"/>
          <p14:tracePt t="72335" x="5532438" y="2439988"/>
          <p14:tracePt t="72351" x="5545138" y="2439988"/>
          <p14:tracePt t="72368" x="5583238" y="2427288"/>
          <p14:tracePt t="72385" x="5595938" y="2427288"/>
          <p14:tracePt t="72386" x="5607050" y="2427288"/>
          <p14:tracePt t="72420" x="5619750" y="2427288"/>
          <p14:tracePt t="72478" x="5632450" y="2427288"/>
          <p14:tracePt t="72820" x="5645150" y="2427288"/>
          <p14:tracePt t="72836" x="5657850" y="2427288"/>
          <p14:tracePt t="72899" x="5670550" y="2427288"/>
          <p14:tracePt t="72935" x="5695950" y="2427288"/>
          <p14:tracePt t="72941" x="5708650" y="2439988"/>
          <p14:tracePt t="72951" x="5719763" y="2439988"/>
          <p14:tracePt t="72968" x="5757863" y="2439988"/>
          <p14:tracePt t="72985" x="5783263" y="2439988"/>
          <p14:tracePt t="72986" x="5808663" y="2439988"/>
          <p14:tracePt t="73002" x="5821363" y="2439988"/>
          <p14:tracePt t="73019" x="5845175" y="2439988"/>
          <p14:tracePt t="73020" x="5857875" y="2439988"/>
          <p14:tracePt t="73049" x="5870575" y="2439988"/>
          <p14:tracePt t="73085" x="5883275" y="2439988"/>
          <p14:tracePt t="73156" x="5895975" y="2439988"/>
          <p14:tracePt t="73407" x="5895975" y="2478088"/>
          <p14:tracePt t="73413" x="5895975" y="2540000"/>
          <p14:tracePt t="73420" x="5895975" y="2603500"/>
          <p14:tracePt t="73434" x="5883275" y="2678113"/>
          <p14:tracePt t="73435" x="5870575" y="2716213"/>
          <p14:tracePt t="73451" x="5832475" y="2803525"/>
          <p14:tracePt t="73468" x="5808663" y="2865438"/>
          <p14:tracePt t="73485" x="5795963" y="2903538"/>
          <p14:tracePt t="73486" x="5783263" y="2941638"/>
          <p14:tracePt t="73502" x="5770563" y="2965450"/>
          <p14:tracePt t="73518" x="5745163" y="3016250"/>
          <p14:tracePt t="73535" x="5708650" y="3090863"/>
          <p14:tracePt t="73551" x="5695950" y="3141663"/>
          <p14:tracePt t="73569" x="5670550" y="3190875"/>
          <p14:tracePt t="73571" x="5670550" y="3216275"/>
          <p14:tracePt t="73585" x="5657850" y="3241675"/>
          <p14:tracePt t="73586" x="5645150" y="3254375"/>
          <p14:tracePt t="73601" x="5645150" y="3303588"/>
          <p14:tracePt t="73618" x="5645150" y="3316288"/>
          <p14:tracePt t="73620" x="5632450" y="3328988"/>
          <p14:tracePt t="73636" x="5632450" y="3341688"/>
          <p14:tracePt t="73651" x="5632450" y="3354388"/>
          <p14:tracePt t="73668" x="5632450" y="3367088"/>
          <p14:tracePt t="73686" x="5632450" y="3378200"/>
          <p14:tracePt t="73756" x="5619750" y="3390900"/>
          <p14:tracePt t="73785" x="5607050" y="3390900"/>
          <p14:tracePt t="73793" x="5607050" y="3403600"/>
          <p14:tracePt t="73814" x="5607050" y="3416300"/>
          <p14:tracePt t="73835" x="5595938" y="3416300"/>
          <p14:tracePt t="73879" x="5583238" y="3429000"/>
          <p14:tracePt t="74286" x="5607050" y="3429000"/>
          <p14:tracePt t="74292" x="5619750" y="3429000"/>
          <p14:tracePt t="74306" x="5645150" y="3429000"/>
          <p14:tracePt t="74318" x="5657850" y="3429000"/>
          <p14:tracePt t="74336" x="5670550" y="3429000"/>
          <p14:tracePt t="74357" x="5683250" y="3429000"/>
          <p14:tracePt t="74378" x="5695950" y="3429000"/>
          <p14:tracePt t="74393" x="5719763" y="3429000"/>
          <p14:tracePt t="74401" x="5732463" y="3429000"/>
          <p14:tracePt t="74418" x="5757863" y="3429000"/>
          <p14:tracePt t="74435" x="5783263" y="3429000"/>
          <p14:tracePt t="74451" x="5808663" y="3429000"/>
          <p14:tracePt t="74468" x="5821363" y="3429000"/>
          <p14:tracePt t="74493" x="5832475" y="3429000"/>
          <p14:tracePt t="74501" x="5845175" y="3429000"/>
          <p14:tracePt t="74521" x="5857875" y="3429000"/>
          <p14:tracePt t="74535" x="5870575" y="3429000"/>
          <p14:tracePt t="74564" x="5883275" y="3429000"/>
          <p14:tracePt t="74578" x="5895975" y="3429000"/>
          <p14:tracePt t="74600" x="5908675" y="3429000"/>
          <p14:tracePt t="74614" x="5921375" y="3429000"/>
          <p14:tracePt t="74629" x="5945188" y="3429000"/>
          <p14:tracePt t="74643" x="5957888" y="3429000"/>
          <p14:tracePt t="74657" x="5970588" y="3429000"/>
          <p14:tracePt t="74693" x="5983288" y="3429000"/>
          <p14:tracePt t="74707" x="5995988" y="3429000"/>
          <p14:tracePt t="74720" x="6021388" y="3429000"/>
          <p14:tracePt t="74728" x="6034088" y="3429000"/>
          <p14:tracePt t="74735" x="6070600" y="3416300"/>
          <p14:tracePt t="74751" x="6157913" y="3416300"/>
          <p14:tracePt t="74768" x="6259513" y="3416300"/>
          <p14:tracePt t="74784" x="6334125" y="3416300"/>
          <p14:tracePt t="74786" x="6359525" y="3416300"/>
          <p14:tracePt t="74802" x="6408738" y="3403600"/>
          <p14:tracePt t="74818" x="6434138" y="3403600"/>
          <p14:tracePt t="74835" x="6446838" y="3403600"/>
          <p14:tracePt t="74872" x="6459538" y="3403600"/>
          <p14:tracePt t="74950" x="6483350" y="3403600"/>
          <p14:tracePt t="74972" x="6496050" y="3403600"/>
          <p14:tracePt t="74978" x="6508750" y="3403600"/>
          <p14:tracePt t="74985" x="6521450" y="3403600"/>
          <p14:tracePt t="75001" x="6572250" y="3403600"/>
          <p14:tracePt t="75018" x="6596063" y="3403600"/>
          <p14:tracePt t="75034" x="6608763" y="3403600"/>
          <p14:tracePt t="75036" x="6621463" y="3416300"/>
          <p14:tracePt t="75051" x="6646863" y="3416300"/>
          <p14:tracePt t="75079" x="6659563" y="3416300"/>
          <p14:tracePt t="75101" x="6672263" y="3416300"/>
          <p14:tracePt t="75143" x="6684963" y="3416300"/>
          <p14:tracePt t="75215" x="6696075" y="3416300"/>
          <p14:tracePt t="75222" x="6696075" y="3429000"/>
          <p14:tracePt t="75901" x="6696075" y="3454400"/>
          <p14:tracePt t="75909" x="6659563" y="3479800"/>
          <p14:tracePt t="75918" x="6608763" y="3503613"/>
          <p14:tracePt t="75935" x="6559550" y="3554413"/>
          <p14:tracePt t="75936" x="6508750" y="3603625"/>
          <p14:tracePt t="75951" x="6483350" y="3654425"/>
          <p14:tracePt t="75952" x="6434138" y="3692525"/>
          <p14:tracePt t="75969" x="6296025" y="3803650"/>
          <p14:tracePt t="75987" x="6108700" y="3929063"/>
          <p14:tracePt t="76002" x="6021388" y="3967163"/>
          <p14:tracePt t="76002" x="5995988" y="3992563"/>
          <p14:tracePt t="76018" x="5895975" y="4041775"/>
          <p14:tracePt t="76035" x="5808663" y="4129088"/>
          <p14:tracePt t="76037" x="5757863" y="4154488"/>
          <p14:tracePt t="76051" x="5683250" y="4205288"/>
          <p14:tracePt t="76068" x="5583238" y="4279900"/>
          <p14:tracePt t="76085" x="5545138" y="4318000"/>
          <p14:tracePt t="76102" x="5519738" y="4330700"/>
          <p14:tracePt t="76103" x="5507038" y="4330700"/>
          <p14:tracePt t="76118" x="5483225" y="4354513"/>
          <p14:tracePt t="76135" x="5470525" y="4367213"/>
          <p14:tracePt t="76151" x="5457825" y="4379913"/>
          <p14:tracePt t="76168" x="5445125" y="4379913"/>
          <p14:tracePt t="76187" x="5432425" y="4379913"/>
          <p14:tracePt t="76216" x="5432425" y="4392613"/>
          <p14:tracePt t="76223" x="5419725" y="4392613"/>
          <p14:tracePt t="76251" x="5419725" y="4405313"/>
          <p14:tracePt t="84765" x="5281613" y="4405313"/>
          <p14:tracePt t="84771" x="5119688" y="4430713"/>
          <p14:tracePt t="84786" x="4606925" y="4430713"/>
          <p14:tracePt t="84801" x="4368800" y="4430713"/>
          <p14:tracePt t="84801" x="4230688" y="4430713"/>
          <p14:tracePt t="84818" x="3492500" y="4392613"/>
          <p14:tracePt t="84836" x="2828925" y="4254500"/>
          <p14:tracePt t="84851" x="2465388" y="4192588"/>
          <p14:tracePt t="84852" x="2328863" y="4141788"/>
          <p14:tracePt t="84868" x="1401763" y="3654425"/>
          <p14:tracePt t="84885" x="1139825" y="3516313"/>
          <p14:tracePt t="84886" x="788988" y="3354388"/>
          <p14:tracePt t="84901" x="425450" y="3178175"/>
          <p14:tracePt t="84901" x="338138" y="3116263"/>
          <p14:tracePt t="84917" x="0" y="28162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C3FC-C4EF-400D-CEE8-9A9CB4F2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Mode of Inheritance: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47949-347E-B7C5-9092-833F22B3D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94" y="1690688"/>
            <a:ext cx="10515600" cy="4351338"/>
          </a:xfrm>
        </p:spPr>
        <p:txBody>
          <a:bodyPr/>
          <a:lstStyle/>
          <a:p>
            <a:r>
              <a:rPr lang="en-US" b="1" dirty="0"/>
              <a:t>Autosomal recessive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- 25% homozygous mutant (CF)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- 50% heterozygous (carrier)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- 25% homozygous normal (unaffected)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Cystic fibrosis: MedlinePlus Genetics">
            <a:extLst>
              <a:ext uri="{FF2B5EF4-FFF2-40B4-BE49-F238E27FC236}">
                <a16:creationId xmlns:a16="http://schemas.microsoft.com/office/drawing/2014/main" id="{C6F61D2C-3115-73C2-B574-FDBCDC65D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38" y="1411818"/>
            <a:ext cx="5146431" cy="514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0570440-A7F0-74C8-D367-3E5DBD483E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74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84"/>
    </mc:Choice>
    <mc:Fallback>
      <p:transition spd="slow" advTm="8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" x="2554288" y="5092700"/>
          <p14:tracePt t="76" x="2667000" y="5081588"/>
          <p14:tracePt t="89" x="3103563" y="5005388"/>
          <p14:tracePt t="104" x="3328988" y="4968875"/>
          <p14:tracePt t="122" x="3579813" y="4968875"/>
          <p14:tracePt t="137" x="3705225" y="4981575"/>
          <p14:tracePt t="155" x="3756025" y="4992688"/>
          <p14:tracePt t="172" x="3779838" y="5005388"/>
          <p14:tracePt t="233" x="3792538" y="5005388"/>
          <p14:tracePt t="247" x="3792538" y="5018088"/>
          <p14:tracePt t="390" x="3792538" y="5030788"/>
          <p14:tracePt t="411" x="3792538" y="5043488"/>
          <p14:tracePt t="418" x="3792538" y="5056188"/>
          <p14:tracePt t="424" x="3756025" y="5068888"/>
          <p14:tracePt t="438" x="3743325" y="5081588"/>
          <p14:tracePt t="439" x="3717925" y="5092700"/>
          <p14:tracePt t="455" x="3630613" y="5168900"/>
          <p14:tracePt t="471" x="3541713" y="5243513"/>
          <p14:tracePt t="488" x="3429000" y="5305425"/>
          <p14:tracePt t="506" x="3228975" y="5407025"/>
          <p14:tracePt t="522" x="3116263" y="5443538"/>
          <p14:tracePt t="538" x="3028950" y="5481638"/>
          <p14:tracePt t="540" x="2992438" y="5494338"/>
          <p14:tracePt t="555" x="2879725" y="5530850"/>
          <p14:tracePt t="572" x="2728913" y="5581650"/>
          <p14:tracePt t="588" x="2616200" y="5607050"/>
          <p14:tracePt t="590" x="2554288" y="5619750"/>
          <p14:tracePt t="606" x="2478088" y="5643563"/>
          <p14:tracePt t="622" x="2428875" y="5656263"/>
          <p14:tracePt t="639" x="2378075" y="5656263"/>
          <p14:tracePt t="640" x="2352675" y="5656263"/>
          <p14:tracePt t="655" x="2328863" y="5681663"/>
          <p14:tracePt t="672" x="2278063" y="5681663"/>
          <p14:tracePt t="689" x="2252663" y="5681663"/>
          <p14:tracePt t="705" x="2216150" y="5681663"/>
          <p14:tracePt t="721" x="2203450" y="5681663"/>
          <p14:tracePt t="738" x="2178050" y="5681663"/>
          <p14:tracePt t="755" x="2165350" y="5681663"/>
          <p14:tracePt t="772" x="2127250" y="5681663"/>
          <p14:tracePt t="789" x="2116138" y="5681663"/>
          <p14:tracePt t="791" x="2103438" y="5681663"/>
          <p14:tracePt t="805" x="2090738" y="5681663"/>
          <p14:tracePt t="821" x="2078038" y="5681663"/>
          <p14:tracePt t="839" x="2052638" y="5681663"/>
          <p14:tracePt t="891" x="2039938" y="5681663"/>
          <p14:tracePt t="927" x="2027238" y="5694363"/>
          <p14:tracePt t="940" x="2014538" y="5694363"/>
          <p14:tracePt t="947" x="2003425" y="5707063"/>
          <p14:tracePt t="955" x="1978025" y="5707063"/>
          <p14:tracePt t="971" x="1952625" y="5707063"/>
          <p14:tracePt t="990" x="1827213" y="5719763"/>
          <p14:tracePt t="1005" x="1739900" y="5719763"/>
          <p14:tracePt t="1006" x="1652588" y="5719763"/>
          <p14:tracePt t="1022" x="1552575" y="5719763"/>
          <p14:tracePt t="1040" x="1452563" y="5719763"/>
          <p14:tracePt t="1055" x="1427163" y="5719763"/>
          <p14:tracePt t="1056" x="1389063" y="5719763"/>
          <p14:tracePt t="1071" x="1314450" y="5707063"/>
          <p14:tracePt t="1090" x="1201738" y="5707063"/>
          <p14:tracePt t="1105" x="1163638" y="5707063"/>
          <p14:tracePt t="1107" x="1139825" y="5707063"/>
          <p14:tracePt t="1122" x="1089025" y="5707063"/>
          <p14:tracePt t="1140" x="1050925" y="5707063"/>
          <p14:tracePt t="1156" x="1038225" y="5707063"/>
          <p14:tracePt t="1176" x="1027113" y="5707063"/>
          <p14:tracePt t="5008" x="1114425" y="5643563"/>
          <p14:tracePt t="5015" x="1214438" y="5530850"/>
          <p14:tracePt t="5022" x="1514475" y="5130800"/>
          <p14:tracePt t="5038" x="1778000" y="4856163"/>
          <p14:tracePt t="5055" x="2252663" y="4492625"/>
          <p14:tracePt t="5057" x="2565400" y="4105275"/>
          <p14:tracePt t="5072" x="2667000" y="3992563"/>
          <p14:tracePt t="5074" x="3054350" y="3741738"/>
          <p14:tracePt t="5088" x="3292475" y="3629025"/>
          <p14:tracePt t="5105" x="3705225" y="3367088"/>
          <p14:tracePt t="5122" x="4030663" y="3190875"/>
          <p14:tracePt t="5123" x="4130675" y="3154363"/>
          <p14:tracePt t="5138" x="4581525" y="3016250"/>
          <p14:tracePt t="5155" x="4945063" y="2941638"/>
          <p14:tracePt t="5172" x="5432425" y="2865438"/>
          <p14:tracePt t="5173" x="5745163" y="2852738"/>
          <p14:tracePt t="5188" x="5995988" y="2840038"/>
          <p14:tracePt t="5204" x="6646863" y="2765425"/>
          <p14:tracePt t="5222" x="7585075" y="2690813"/>
          <p14:tracePt t="5238" x="7810500" y="2690813"/>
          <p14:tracePt t="5255" x="8424863" y="2652713"/>
          <p14:tracePt t="5271" x="8661400" y="2652713"/>
          <p14:tracePt t="5272" x="8963025" y="2652713"/>
          <p14:tracePt t="5288" x="9350375" y="2652713"/>
          <p14:tracePt t="5305" x="9501188" y="2652713"/>
          <p14:tracePt t="5322" x="9926638" y="2665413"/>
          <p14:tracePt t="5338" x="10088563" y="2665413"/>
          <p14:tracePt t="5355" x="10264775" y="2690813"/>
          <p14:tracePt t="5372" x="10564813" y="2728913"/>
          <p14:tracePt t="5388" x="10715625" y="2765425"/>
          <p14:tracePt t="5405" x="10815638" y="2790825"/>
          <p14:tracePt t="5422" x="10928350" y="2816225"/>
          <p14:tracePt t="5424" x="10990263" y="2840038"/>
          <p14:tracePt t="5438" x="11090275" y="2865438"/>
          <p14:tracePt t="5454" x="11177588" y="2878138"/>
          <p14:tracePt t="5472" x="11215688" y="2878138"/>
          <p14:tracePt t="5473" x="11241088" y="2890838"/>
          <p14:tracePt t="5488" x="11290300" y="2903538"/>
          <p14:tracePt t="5505" x="11328400" y="2916238"/>
          <p14:tracePt t="5522" x="11403013" y="2928938"/>
          <p14:tracePt t="5538" x="11490325" y="2941638"/>
          <p14:tracePt t="5554" x="11591925" y="2965450"/>
          <p14:tracePt t="5572" x="11691938" y="3003550"/>
          <p14:tracePt t="5588" x="11741150" y="3016250"/>
          <p14:tracePt t="5604" x="11779250" y="3028950"/>
          <p14:tracePt t="5622" x="11841163" y="3065463"/>
          <p14:tracePt t="5638" x="11904663" y="3090863"/>
          <p14:tracePt t="5655" x="11966575" y="3103563"/>
          <p14:tracePt t="5672" x="12041188" y="3141663"/>
          <p14:tracePt t="5688" x="12079288" y="3154363"/>
          <p14:tracePt t="5705" x="12104688" y="3154363"/>
          <p14:tracePt t="5721" x="12130088" y="3154363"/>
          <p14:tracePt t="5722" x="12141200" y="3165475"/>
          <p14:tracePt t="5737" x="12179300" y="3178175"/>
          <p14:tracePt t="8331" x="12053888" y="3692525"/>
          <p14:tracePt t="8338" x="12004675" y="3703638"/>
          <p14:tracePt t="8354" x="11853863" y="3716338"/>
          <p14:tracePt t="8371" x="11553825" y="3729038"/>
          <p14:tracePt t="8388" x="11266488" y="3741738"/>
          <p14:tracePt t="8404" x="11090275" y="3754438"/>
          <p14:tracePt t="8421" x="10928350" y="3754438"/>
          <p14:tracePt t="8439" x="10752138" y="3754438"/>
          <p14:tracePt t="8439" x="10677525" y="3779838"/>
          <p14:tracePt t="8455" x="10590213" y="3779838"/>
          <p14:tracePt t="8471" x="10526713" y="3792538"/>
          <p14:tracePt t="8489" x="10439400" y="3803650"/>
          <p14:tracePt t="8489" x="10390188" y="3816350"/>
          <p14:tracePt t="8504" x="10277475" y="3841750"/>
          <p14:tracePt t="8522" x="10226675" y="3841750"/>
          <p14:tracePt t="8538" x="10139363" y="3854450"/>
          <p14:tracePt t="8539" x="10113963" y="3879850"/>
          <p14:tracePt t="8554" x="10075863" y="3879850"/>
          <p14:tracePt t="8572" x="10039350" y="3892550"/>
          <p14:tracePt t="8589" x="10001250" y="3905250"/>
          <p14:tracePt t="8604" x="9975850" y="3905250"/>
          <p14:tracePt t="8621" x="9952038" y="3905250"/>
          <p14:tracePt t="8639" x="9913938" y="3905250"/>
          <p14:tracePt t="8654" x="9875838" y="3929063"/>
          <p14:tracePt t="8671" x="9826625" y="3929063"/>
          <p14:tracePt t="8688" x="9813925" y="3941763"/>
          <p14:tracePt t="8704" x="9788525" y="3941763"/>
          <p14:tracePt t="8721" x="9788525" y="3954463"/>
          <p14:tracePt t="8739" x="9775825" y="3954463"/>
          <p14:tracePt t="9132" x="9775825" y="3905250"/>
          <p14:tracePt t="9140" x="9801225" y="3803650"/>
          <p14:tracePt t="9154" x="9813925" y="3754438"/>
          <p14:tracePt t="9155" x="9826625" y="3679825"/>
          <p14:tracePt t="9171" x="9852025" y="3554413"/>
          <p14:tracePt t="9188" x="9852025" y="3441700"/>
          <p14:tracePt t="9190" x="9852025" y="3378200"/>
          <p14:tracePt t="9204" x="9852025" y="3341688"/>
          <p14:tracePt t="9205" x="9852025" y="3290888"/>
          <p14:tracePt t="9222" x="9852025" y="3154363"/>
          <p14:tracePt t="9239" x="9852025" y="3054350"/>
          <p14:tracePt t="9240" x="9852025" y="3003550"/>
          <p14:tracePt t="9255" x="9852025" y="2928938"/>
          <p14:tracePt t="9272" x="9839325" y="2828925"/>
          <p14:tracePt t="9288" x="9826625" y="2728913"/>
          <p14:tracePt t="9289" x="9813925" y="2678113"/>
          <p14:tracePt t="9304" x="9788525" y="2590800"/>
          <p14:tracePt t="9322" x="9775825" y="2503488"/>
          <p14:tracePt t="9338" x="9739313" y="2439988"/>
          <p14:tracePt t="9339" x="9726613" y="2403475"/>
          <p14:tracePt t="9355" x="9701213" y="2390775"/>
          <p14:tracePt t="9356" x="9675813" y="2352675"/>
          <p14:tracePt t="9371" x="9637713" y="2265363"/>
          <p14:tracePt t="9389" x="9575800" y="2201863"/>
          <p14:tracePt t="9390" x="9550400" y="2165350"/>
          <p14:tracePt t="9405" x="9525000" y="2101850"/>
          <p14:tracePt t="9406" x="9475788" y="2065338"/>
          <p14:tracePt t="9421" x="9424988" y="1989138"/>
          <p14:tracePt t="9438" x="9363075" y="1927225"/>
          <p14:tracePt t="9440" x="9350375" y="1914525"/>
          <p14:tracePt t="9454" x="9324975" y="1889125"/>
          <p14:tracePt t="9455" x="9301163" y="1865313"/>
          <p14:tracePt t="9472" x="9224963" y="1814513"/>
          <p14:tracePt t="9488" x="9163050" y="1776413"/>
          <p14:tracePt t="9489" x="9099550" y="1752600"/>
          <p14:tracePt t="9505" x="9063038" y="1714500"/>
          <p14:tracePt t="9507" x="8999538" y="1689100"/>
          <p14:tracePt t="9521" x="8912225" y="1676400"/>
          <p14:tracePt t="9538" x="8850313" y="1652588"/>
          <p14:tracePt t="9539" x="8812213" y="1639888"/>
          <p14:tracePt t="9554" x="8786813" y="1639888"/>
          <p14:tracePt t="9555" x="8737600" y="1627188"/>
          <p14:tracePt t="9571" x="8650288" y="1601788"/>
          <p14:tracePt t="9589" x="8537575" y="1589088"/>
          <p14:tracePt t="9590" x="8499475" y="1589088"/>
          <p14:tracePt t="9606" x="8399463" y="1576388"/>
          <p14:tracePt t="9621" x="8335963" y="1576388"/>
          <p14:tracePt t="9638" x="8286750" y="1576388"/>
          <p14:tracePt t="9639" x="8248650" y="1576388"/>
          <p14:tracePt t="9654" x="8235950" y="1576388"/>
          <p14:tracePt t="9655" x="8212138" y="1576388"/>
          <p14:tracePt t="9671" x="8135938" y="1589088"/>
          <p14:tracePt t="9688" x="8061325" y="1627188"/>
          <p14:tracePt t="9690" x="8035925" y="1652588"/>
          <p14:tracePt t="9705" x="7986713" y="1663700"/>
          <p14:tracePt t="9707" x="7935913" y="1676400"/>
          <p14:tracePt t="9721" x="7886700" y="1714500"/>
          <p14:tracePt t="9739" x="7810500" y="1739900"/>
          <p14:tracePt t="9740" x="7797800" y="1752600"/>
          <p14:tracePt t="9755" x="7773988" y="1752600"/>
          <p14:tracePt t="9757" x="7748588" y="1765300"/>
          <p14:tracePt t="9772" x="7723188" y="1776413"/>
          <p14:tracePt t="9790" x="7623175" y="1852613"/>
          <p14:tracePt t="9805" x="7535863" y="1889125"/>
          <p14:tracePt t="9821" x="7472363" y="1901825"/>
          <p14:tracePt t="9838" x="7423150" y="1952625"/>
          <p14:tracePt t="9839" x="7372350" y="1978025"/>
          <p14:tracePt t="9855" x="7359650" y="1989138"/>
          <p14:tracePt t="9871" x="7297738" y="2027238"/>
          <p14:tracePt t="9888" x="7259638" y="2065338"/>
          <p14:tracePt t="9905" x="7223125" y="2127250"/>
          <p14:tracePt t="9921" x="7185025" y="2152650"/>
          <p14:tracePt t="9938" x="7146925" y="2201863"/>
          <p14:tracePt t="9954" x="7110413" y="2239963"/>
          <p14:tracePt t="9955" x="7085013" y="2252663"/>
          <p14:tracePt t="9971" x="7034213" y="2327275"/>
          <p14:tracePt t="9988" x="6972300" y="2414588"/>
          <p14:tracePt t="9989" x="6959600" y="2439988"/>
          <p14:tracePt t="10005" x="6934200" y="2465388"/>
          <p14:tracePt t="10006" x="6910388" y="2516188"/>
          <p14:tracePt t="10021" x="6872288" y="2603500"/>
          <p14:tracePt t="10038" x="6859588" y="2652713"/>
          <p14:tracePt t="10040" x="6846888" y="2690813"/>
          <p14:tracePt t="10054" x="6846888" y="2716213"/>
          <p14:tracePt t="10055" x="6834188" y="2728913"/>
          <p14:tracePt t="10071" x="6834188" y="2765425"/>
          <p14:tracePt t="10088" x="6808788" y="2816225"/>
          <p14:tracePt t="10105" x="6808788" y="2865438"/>
          <p14:tracePt t="10106" x="6808788" y="2890838"/>
          <p14:tracePt t="10121" x="6808788" y="2965450"/>
          <p14:tracePt t="10139" x="6808788" y="3065463"/>
          <p14:tracePt t="10140" x="6808788" y="3116263"/>
          <p14:tracePt t="10155" x="6808788" y="3165475"/>
          <p14:tracePt t="10156" x="6821488" y="3190875"/>
          <p14:tracePt t="10172" x="6821488" y="3241675"/>
          <p14:tracePt t="10188" x="6834188" y="3328988"/>
          <p14:tracePt t="10190" x="6834188" y="3367088"/>
          <p14:tracePt t="10205" x="6834188" y="3390900"/>
          <p14:tracePt t="10206" x="6846888" y="3416300"/>
          <p14:tracePt t="10222" x="6872288" y="3479800"/>
          <p14:tracePt t="10238" x="6884988" y="3554413"/>
          <p14:tracePt t="10240" x="6897688" y="3579813"/>
          <p14:tracePt t="10255" x="6921500" y="3629025"/>
          <p14:tracePt t="10257" x="6934200" y="3667125"/>
          <p14:tracePt t="10271" x="6959600" y="3729038"/>
          <p14:tracePt t="10288" x="6972300" y="3767138"/>
          <p14:tracePt t="10305" x="6985000" y="3829050"/>
          <p14:tracePt t="10306" x="6997700" y="3841750"/>
          <p14:tracePt t="10321" x="7034213" y="3892550"/>
          <p14:tracePt t="10337" x="7059613" y="3967163"/>
          <p14:tracePt t="10355" x="7085013" y="4029075"/>
          <p14:tracePt t="10356" x="7097713" y="4041775"/>
          <p14:tracePt t="10371" x="7134225" y="4117975"/>
          <p14:tracePt t="10388" x="7159625" y="4154488"/>
          <p14:tracePt t="10390" x="7172325" y="4179888"/>
          <p14:tracePt t="10404" x="7210425" y="4205288"/>
          <p14:tracePt t="10405" x="7235825" y="4230688"/>
          <p14:tracePt t="10421" x="7310438" y="4279900"/>
          <p14:tracePt t="10438" x="7372350" y="4330700"/>
          <p14:tracePt t="10454" x="7459663" y="4341813"/>
          <p14:tracePt t="10456" x="7485063" y="4341813"/>
          <p14:tracePt t="10471" x="7572375" y="4354513"/>
          <p14:tracePt t="10488" x="7685088" y="4354513"/>
          <p14:tracePt t="10504" x="7823200" y="4354513"/>
          <p14:tracePt t="10506" x="7861300" y="4354513"/>
          <p14:tracePt t="10521" x="7961313" y="4354513"/>
          <p14:tracePt t="10538" x="8035925" y="4354513"/>
          <p14:tracePt t="10555" x="8086725" y="4354513"/>
          <p14:tracePt t="10557" x="8123238" y="4354513"/>
          <p14:tracePt t="10572" x="8186738" y="4354513"/>
          <p14:tracePt t="10588" x="8286750" y="4354513"/>
          <p14:tracePt t="10605" x="8424863" y="4354513"/>
          <p14:tracePt t="10606" x="8486775" y="4341813"/>
          <p14:tracePt t="10621" x="8586788" y="4318000"/>
          <p14:tracePt t="10637" x="8686800" y="4305300"/>
          <p14:tracePt t="10655" x="8799513" y="4267200"/>
          <p14:tracePt t="10655" x="8850313" y="4241800"/>
          <p14:tracePt t="10671" x="8999538" y="4205288"/>
          <p14:tracePt t="10687" x="9124950" y="4154488"/>
          <p14:tracePt t="10705" x="9224963" y="4105275"/>
          <p14:tracePt t="10705" x="9250363" y="4092575"/>
          <p14:tracePt t="10721" x="9324975" y="4054475"/>
          <p14:tracePt t="10738" x="9424988" y="4017963"/>
          <p14:tracePt t="10754" x="9501188" y="3979863"/>
          <p14:tracePt t="10755" x="9537700" y="3941763"/>
          <p14:tracePt t="10771" x="9613900" y="3905250"/>
          <p14:tracePt t="10788" x="9675813" y="3854450"/>
          <p14:tracePt t="10805" x="9739313" y="3816350"/>
          <p14:tracePt t="10806" x="9775825" y="3792538"/>
          <p14:tracePt t="10822" x="9839325" y="3729038"/>
          <p14:tracePt t="10838" x="9888538" y="3641725"/>
          <p14:tracePt t="10855" x="9963150" y="3516313"/>
          <p14:tracePt t="10855" x="9975850" y="3454400"/>
          <p14:tracePt t="10871" x="10039350" y="3354388"/>
          <p14:tracePt t="10888" x="10075863" y="3254375"/>
          <p14:tracePt t="10905" x="10139363" y="3103563"/>
          <p14:tracePt t="10921" x="10164763" y="2978150"/>
          <p14:tracePt t="10938" x="10177463" y="2865438"/>
          <p14:tracePt t="10940" x="10188575" y="2816225"/>
          <p14:tracePt t="10955" x="10188575" y="2765425"/>
          <p14:tracePt t="10956" x="10188575" y="2728913"/>
          <p14:tracePt t="10971" x="10188575" y="2652713"/>
          <p14:tracePt t="10988" x="10188575" y="2603500"/>
          <p14:tracePt t="11005" x="10164763" y="2465388"/>
          <p14:tracePt t="11021" x="10113963" y="2390775"/>
          <p14:tracePt t="11038" x="10088563" y="2314575"/>
          <p14:tracePt t="11055" x="10039350" y="2227263"/>
          <p14:tracePt t="11071" x="10013950" y="2178050"/>
          <p14:tracePt t="11088" x="9988550" y="2139950"/>
          <p14:tracePt t="11105" x="9826625" y="2014538"/>
          <p14:tracePt t="11122" x="9688513" y="1952625"/>
          <p14:tracePt t="11138" x="9588500" y="1889125"/>
          <p14:tracePt t="11155" x="9488488" y="1827213"/>
          <p14:tracePt t="11171" x="9375775" y="1776413"/>
          <p14:tracePt t="11188" x="9212263" y="1714500"/>
          <p14:tracePt t="11205" x="9075738" y="1689100"/>
          <p14:tracePt t="11206" x="9024938" y="1676400"/>
          <p14:tracePt t="11221" x="8950325" y="1676400"/>
          <p14:tracePt t="11238" x="8886825" y="1676400"/>
          <p14:tracePt t="11255" x="8750300" y="1676400"/>
          <p14:tracePt t="11271" x="8586788" y="1701800"/>
          <p14:tracePt t="11287" x="8435975" y="1765300"/>
          <p14:tracePt t="11305" x="8299450" y="1827213"/>
          <p14:tracePt t="11321" x="8199438" y="1889125"/>
          <p14:tracePt t="11338" x="8074025" y="1978025"/>
          <p14:tracePt t="11354" x="7923213" y="2052638"/>
          <p14:tracePt t="11355" x="7861300" y="2078038"/>
          <p14:tracePt t="11371" x="7773988" y="2127250"/>
          <p14:tracePt t="11388" x="7723188" y="2165350"/>
          <p14:tracePt t="11404" x="7661275" y="2214563"/>
          <p14:tracePt t="11405" x="7648575" y="2227263"/>
          <p14:tracePt t="11421" x="7597775" y="2290763"/>
          <p14:tracePt t="11438" x="7561263" y="2352675"/>
          <p14:tracePt t="11456" x="7510463" y="2439988"/>
          <p14:tracePt t="11471" x="7472363" y="2516188"/>
          <p14:tracePt t="11488" x="7435850" y="2552700"/>
          <p14:tracePt t="11505" x="7385050" y="2652713"/>
          <p14:tracePt t="11506" x="7359650" y="2716213"/>
          <p14:tracePt t="11521" x="7310438" y="2828925"/>
          <p14:tracePt t="11538" x="7272338" y="2903538"/>
          <p14:tracePt t="11555" x="7246938" y="2978150"/>
          <p14:tracePt t="11556" x="7246938" y="3016250"/>
          <p14:tracePt t="11571" x="7223125" y="3065463"/>
          <p14:tracePt t="11588" x="7210425" y="3116263"/>
          <p14:tracePt t="11606" x="7210425" y="3216275"/>
          <p14:tracePt t="11623" x="7197725" y="3303588"/>
          <p14:tracePt t="11638" x="7197725" y="3390900"/>
          <p14:tracePt t="11655" x="7197725" y="3454400"/>
          <p14:tracePt t="11657" x="7197725" y="3490913"/>
          <p14:tracePt t="11671" x="7197725" y="3554413"/>
          <p14:tracePt t="11688" x="7197725" y="3579813"/>
          <p14:tracePt t="11706" x="7223125" y="3616325"/>
          <p14:tracePt t="11706" x="7235825" y="3629025"/>
          <p14:tracePt t="11722" x="7259638" y="3679825"/>
          <p14:tracePt t="11738" x="7310438" y="3741738"/>
          <p14:tracePt t="11756" x="7335838" y="3803650"/>
          <p14:tracePt t="11757" x="7359650" y="3854450"/>
          <p14:tracePt t="11771" x="7397750" y="3916363"/>
          <p14:tracePt t="11788" x="7423150" y="3967163"/>
          <p14:tracePt t="11806" x="7448550" y="4029075"/>
          <p14:tracePt t="11821" x="7510463" y="4067175"/>
          <p14:tracePt t="11837" x="7635875" y="4141788"/>
          <p14:tracePt t="11855" x="7785100" y="4179888"/>
          <p14:tracePt t="11856" x="7861300" y="4192588"/>
          <p14:tracePt t="11871" x="7974013" y="4192588"/>
          <p14:tracePt t="11887" x="8061325" y="4205288"/>
          <p14:tracePt t="11905" x="8174038" y="4230688"/>
          <p14:tracePt t="11921" x="8261350" y="4241800"/>
          <p14:tracePt t="11938" x="8312150" y="4254500"/>
          <p14:tracePt t="11955" x="8435975" y="4267200"/>
          <p14:tracePt t="11971" x="8486775" y="4267200"/>
          <p14:tracePt t="11988" x="8548688" y="4267200"/>
          <p14:tracePt t="12006" x="8674100" y="4267200"/>
          <p14:tracePt t="12021" x="8799513" y="4254500"/>
          <p14:tracePt t="12039" x="8924925" y="4230688"/>
          <p14:tracePt t="12054" x="9050338" y="4205288"/>
          <p14:tracePt t="12055" x="9088438" y="4192588"/>
          <p14:tracePt t="12071" x="9112250" y="4179888"/>
          <p14:tracePt t="12073" x="9124950" y="4167188"/>
          <p14:tracePt t="12087" x="9212263" y="4129088"/>
          <p14:tracePt t="12106" x="9288463" y="4092575"/>
          <p14:tracePt t="12107" x="9337675" y="4067175"/>
          <p14:tracePt t="12121" x="9375775" y="4054475"/>
          <p14:tracePt t="12121" x="9401175" y="4017963"/>
          <p14:tracePt t="12138" x="9450388" y="4005263"/>
          <p14:tracePt t="12155" x="9501188" y="3979863"/>
          <p14:tracePt t="12156" x="9525000" y="3979863"/>
          <p14:tracePt t="12171" x="9537700" y="3967163"/>
          <p14:tracePt t="12172" x="9563100" y="3941763"/>
          <p14:tracePt t="12188" x="9601200" y="3916363"/>
          <p14:tracePt t="12205" x="9637713" y="3892550"/>
          <p14:tracePt t="12207" x="9650413" y="3892550"/>
          <p14:tracePt t="12221" x="9663113" y="3879850"/>
          <p14:tracePt t="12222" x="9675813" y="3867150"/>
          <p14:tracePt t="12238" x="9688513" y="3841750"/>
          <p14:tracePt t="12255" x="9713913" y="3829050"/>
          <p14:tracePt t="12256" x="9713913" y="3816350"/>
          <p14:tracePt t="12271" x="9726613" y="3803650"/>
          <p14:tracePt t="12299" x="9739313" y="3792538"/>
          <p14:tracePt t="12342" x="9739313" y="3779838"/>
          <p14:tracePt t="15480" x="9675813" y="3792538"/>
          <p14:tracePt t="15488" x="9601200" y="3816350"/>
          <p14:tracePt t="15495" x="9537700" y="3829050"/>
          <p14:tracePt t="15504" x="9463088" y="3854450"/>
          <p14:tracePt t="15521" x="9237663" y="3905250"/>
          <p14:tracePt t="15522" x="9150350" y="3916363"/>
          <p14:tracePt t="15537" x="9037638" y="3941763"/>
          <p14:tracePt t="15538" x="8963025" y="3954463"/>
          <p14:tracePt t="15554" x="8824913" y="3979863"/>
          <p14:tracePt t="15571" x="8674100" y="3992563"/>
          <p14:tracePt t="15573" x="8561388" y="3992563"/>
          <p14:tracePt t="15588" x="8474075" y="4017963"/>
          <p14:tracePt t="15589" x="8412163" y="4017963"/>
          <p14:tracePt t="15604" x="8312150" y="4017963"/>
          <p14:tracePt t="15622" x="8235950" y="4017963"/>
          <p14:tracePt t="15623" x="8199438" y="4017963"/>
          <p14:tracePt t="15638" x="8174038" y="4017963"/>
          <p14:tracePt t="15639" x="8110538" y="4017963"/>
          <p14:tracePt t="15654" x="8048625" y="4017963"/>
          <p14:tracePt t="15673" x="7961313" y="4017963"/>
          <p14:tracePt t="15688" x="7923213" y="4005263"/>
          <p14:tracePt t="15689" x="7897813" y="3992563"/>
          <p14:tracePt t="15705" x="7823200" y="3992563"/>
          <p14:tracePt t="15721" x="7797800" y="3992563"/>
          <p14:tracePt t="15738" x="7761288" y="3992563"/>
          <p14:tracePt t="15754" x="7723188" y="3979863"/>
          <p14:tracePt t="15772" x="7697788" y="3967163"/>
          <p14:tracePt t="15774" x="7685088" y="3967163"/>
          <p14:tracePt t="15788" x="7673975" y="3967163"/>
          <p14:tracePt t="15789" x="7648575" y="3954463"/>
          <p14:tracePt t="15805" x="7610475" y="3941763"/>
          <p14:tracePt t="15822" x="7548563" y="3905250"/>
          <p14:tracePt t="15838" x="7523163" y="3892550"/>
          <p14:tracePt t="15854" x="7485063" y="3867150"/>
          <p14:tracePt t="15871" x="7448550" y="3854450"/>
          <p14:tracePt t="15873" x="7448550" y="3841750"/>
          <p14:tracePt t="15887" x="7410450" y="3816350"/>
          <p14:tracePt t="15904" x="7385050" y="3803650"/>
          <p14:tracePt t="15921" x="7359650" y="3792538"/>
          <p14:tracePt t="15938" x="7335838" y="3779838"/>
          <p14:tracePt t="15938" x="7335838" y="3754438"/>
          <p14:tracePt t="15954" x="7323138" y="3741738"/>
          <p14:tracePt t="15972" x="7310438" y="3729038"/>
          <p14:tracePt t="15973" x="7297738" y="3716338"/>
          <p14:tracePt t="15988" x="7285038" y="3716338"/>
          <p14:tracePt t="15989" x="7259638" y="3703638"/>
          <p14:tracePt t="16004" x="7246938" y="3667125"/>
          <p14:tracePt t="16021" x="7235825" y="3641725"/>
          <p14:tracePt t="16022" x="7223125" y="3629025"/>
          <p14:tracePt t="16059" x="7223125" y="3616325"/>
          <p14:tracePt t="16131" x="7223125" y="3603625"/>
          <p14:tracePt t="16174" x="7223125" y="3590925"/>
          <p14:tracePt t="16181" x="7223125" y="3579813"/>
          <p14:tracePt t="16195" x="7223125" y="3567113"/>
          <p14:tracePt t="16204" x="7223125" y="3541713"/>
          <p14:tracePt t="16221" x="7223125" y="3529013"/>
          <p14:tracePt t="16238" x="7223125" y="3516313"/>
          <p14:tracePt t="16254" x="7223125" y="3503613"/>
          <p14:tracePt t="16271" x="7223125" y="3490913"/>
          <p14:tracePt t="16331" x="7223125" y="3479800"/>
          <p14:tracePt t="16374" x="7223125" y="3467100"/>
          <p14:tracePt t="16695" x="7223125" y="3454400"/>
          <p14:tracePt t="16731" x="7223125" y="3441700"/>
          <p14:tracePt t="16767" x="7223125" y="3429000"/>
          <p14:tracePt t="17111" x="7223125" y="3416300"/>
          <p14:tracePt t="17196" x="7223125" y="3403600"/>
          <p14:tracePt t="17246" x="7235825" y="3403600"/>
          <p14:tracePt t="17281" x="7246938" y="3403600"/>
          <p14:tracePt t="17332" x="7259638" y="3403600"/>
          <p14:tracePt t="17932" x="7259638" y="3390900"/>
          <p14:tracePt t="17975" x="7259638" y="3378200"/>
          <p14:tracePt t="18047" x="7259638" y="3367088"/>
          <p14:tracePt t="19183" x="7272338" y="3367088"/>
          <p14:tracePt t="19204" x="7285038" y="3367088"/>
          <p14:tracePt t="19226" x="7297738" y="3367088"/>
          <p14:tracePt t="19247" x="7310438" y="3367088"/>
          <p14:tracePt t="19255" x="7310438" y="3354388"/>
          <p14:tracePt t="19261" x="7323138" y="3354388"/>
          <p14:tracePt t="19270" x="7335838" y="3354388"/>
          <p14:tracePt t="19290" x="7348538" y="3354388"/>
          <p14:tracePt t="19326" x="7359650" y="3354388"/>
          <p14:tracePt t="19347" x="7372350" y="3354388"/>
          <p14:tracePt t="19361" x="7385050" y="3354388"/>
          <p14:tracePt t="19375" x="7397750" y="3354388"/>
          <p14:tracePt t="19397" x="7410450" y="3341688"/>
          <p14:tracePt t="19411" x="7423150" y="3341688"/>
          <p14:tracePt t="19418" x="7435850" y="3341688"/>
          <p14:tracePt t="19425" x="7448550" y="3328988"/>
          <p14:tracePt t="19439" x="7459663" y="3328988"/>
          <p14:tracePt t="19454" x="7472363" y="3328988"/>
          <p14:tracePt t="19471" x="7485063" y="3328988"/>
          <p14:tracePt t="19491" x="7497763" y="3328988"/>
          <p14:tracePt t="19504" x="7510463" y="3328988"/>
          <p14:tracePt t="19540" x="7523163" y="3328988"/>
          <p14:tracePt t="19619" x="7535863" y="3328988"/>
          <p14:tracePt t="22136" x="7535863" y="3341688"/>
          <p14:tracePt t="22143" x="7523163" y="3367088"/>
          <p14:tracePt t="22154" x="7523163" y="3416300"/>
          <p14:tracePt t="22171" x="7497763" y="3490913"/>
          <p14:tracePt t="22172" x="7485063" y="3516313"/>
          <p14:tracePt t="22187" x="7459663" y="3603625"/>
          <p14:tracePt t="22204" x="7448550" y="3654425"/>
          <p14:tracePt t="22221" x="7435850" y="3729038"/>
          <p14:tracePt t="22237" x="7423150" y="3754438"/>
          <p14:tracePt t="22254" x="7410450" y="3792538"/>
          <p14:tracePt t="22271" x="7410450" y="3829050"/>
          <p14:tracePt t="22272" x="7410450" y="3854450"/>
          <p14:tracePt t="22287" x="7410450" y="3879850"/>
          <p14:tracePt t="22305" x="7410450" y="3929063"/>
          <p14:tracePt t="22306" x="7410450" y="3967163"/>
          <p14:tracePt t="22321" x="7410450" y="3979863"/>
          <p14:tracePt t="22322" x="7410450" y="4017963"/>
          <p14:tracePt t="22338" x="7410450" y="4054475"/>
          <p14:tracePt t="22354" x="7410450" y="4105275"/>
          <p14:tracePt t="22371" x="7410450" y="4129088"/>
          <p14:tracePt t="22372" x="7410450" y="4141788"/>
          <p14:tracePt t="22387" x="7410450" y="4167188"/>
          <p14:tracePt t="22404" x="7423150" y="4179888"/>
          <p14:tracePt t="22420" x="7423150" y="4205288"/>
          <p14:tracePt t="22437" x="7423150" y="4217988"/>
          <p14:tracePt t="22454" x="7435850" y="4241800"/>
          <p14:tracePt t="22471" x="7435850" y="4254500"/>
          <p14:tracePt t="22473" x="7448550" y="4267200"/>
          <p14:tracePt t="22488" x="7459663" y="4279900"/>
          <p14:tracePt t="22505" x="7472363" y="4292600"/>
          <p14:tracePt t="22506" x="7485063" y="4305300"/>
          <p14:tracePt t="22521" x="7485063" y="4318000"/>
          <p14:tracePt t="22522" x="7497763" y="4318000"/>
          <p14:tracePt t="22537" x="7523163" y="4341813"/>
          <p14:tracePt t="22554" x="7548563" y="4354513"/>
          <p14:tracePt t="22571" x="7585075" y="4367213"/>
          <p14:tracePt t="22572" x="7597775" y="4379913"/>
          <p14:tracePt t="22587" x="7635875" y="4392613"/>
          <p14:tracePt t="22604" x="7673975" y="4392613"/>
          <p14:tracePt t="22621" x="7723188" y="4392613"/>
          <p14:tracePt t="22622" x="7735888" y="4392613"/>
          <p14:tracePt t="22637" x="7797800" y="4392613"/>
          <p14:tracePt t="22654" x="7835900" y="4392613"/>
          <p14:tracePt t="22671" x="7886700" y="4392613"/>
          <p14:tracePt t="22671" x="7923213" y="4392613"/>
          <p14:tracePt t="22687" x="7986713" y="4392613"/>
          <p14:tracePt t="22704" x="8061325" y="4392613"/>
          <p14:tracePt t="22722" x="8123238" y="4392613"/>
          <p14:tracePt t="22723" x="8161338" y="4392613"/>
          <p14:tracePt t="22737" x="8223250" y="4392613"/>
          <p14:tracePt t="22754" x="8274050" y="4367213"/>
          <p14:tracePt t="22771" x="8324850" y="4354513"/>
          <p14:tracePt t="22772" x="8348663" y="4354513"/>
          <p14:tracePt t="22788" x="8386763" y="4341813"/>
          <p14:tracePt t="22805" x="8424863" y="4318000"/>
          <p14:tracePt t="22821" x="8461375" y="4292600"/>
          <p14:tracePt t="22822" x="8486775" y="4267200"/>
          <p14:tracePt t="22838" x="8561388" y="4230688"/>
          <p14:tracePt t="22854" x="8624888" y="4179888"/>
          <p14:tracePt t="22871" x="8774113" y="4067175"/>
          <p14:tracePt t="22887" x="8850313" y="4005263"/>
          <p14:tracePt t="22904" x="8912225" y="3905250"/>
          <p14:tracePt t="22921" x="8999538" y="3803650"/>
          <p14:tracePt t="22922" x="9012238" y="3767138"/>
          <p14:tracePt t="22937" x="9075738" y="3703638"/>
          <p14:tracePt t="22954" x="9137650" y="3603625"/>
          <p14:tracePt t="22971" x="9188450" y="3529013"/>
          <p14:tracePt t="22987" x="9224963" y="3467100"/>
          <p14:tracePt t="23004" x="9275763" y="3403600"/>
          <p14:tracePt t="23021" x="9337675" y="3303588"/>
          <p14:tracePt t="23037" x="9375775" y="3254375"/>
          <p14:tracePt t="23054" x="9413875" y="3178175"/>
          <p14:tracePt t="23072" x="9488488" y="3041650"/>
          <p14:tracePt t="23088" x="9501188" y="2965450"/>
          <p14:tracePt t="23104" x="9525000" y="2878138"/>
          <p14:tracePt t="23121" x="9525000" y="2816225"/>
          <p14:tracePt t="23138" x="9525000" y="2778125"/>
          <p14:tracePt t="23154" x="9525000" y="2728913"/>
          <p14:tracePt t="23171" x="9525000" y="2665413"/>
          <p14:tracePt t="23172" x="9525000" y="2627313"/>
          <p14:tracePt t="23188" x="9488488" y="2516188"/>
          <p14:tracePt t="23205" x="9413875" y="2403475"/>
          <p14:tracePt t="23222" x="9312275" y="2265363"/>
          <p14:tracePt t="23237" x="9250363" y="2190750"/>
          <p14:tracePt t="23254" x="9188450" y="2127250"/>
          <p14:tracePt t="23270" x="9124950" y="2089150"/>
          <p14:tracePt t="23272" x="9099550" y="2078038"/>
          <p14:tracePt t="23287" x="9037638" y="2027238"/>
          <p14:tracePt t="23304" x="8975725" y="1989138"/>
          <p14:tracePt t="23321" x="8899525" y="1952625"/>
          <p14:tracePt t="23322" x="8863013" y="1939925"/>
          <p14:tracePt t="23337" x="8812213" y="1927225"/>
          <p14:tracePt t="23355" x="8763000" y="1914525"/>
          <p14:tracePt t="23370" x="8724900" y="1914525"/>
          <p14:tracePt t="23371" x="8712200" y="1914525"/>
          <p14:tracePt t="23387" x="8661400" y="1914525"/>
          <p14:tracePt t="23404" x="8650288" y="1914525"/>
          <p14:tracePt t="23421" x="8612188" y="1914525"/>
          <p14:tracePt t="23422" x="8574088" y="1927225"/>
          <p14:tracePt t="23437" x="8512175" y="1952625"/>
          <p14:tracePt t="23454" x="8435975" y="1978025"/>
          <p14:tracePt t="23471" x="8335963" y="2001838"/>
          <p14:tracePt t="23472" x="8312150" y="2014538"/>
          <p14:tracePt t="23487" x="8223250" y="2052638"/>
          <p14:tracePt t="23504" x="8161338" y="2089150"/>
          <p14:tracePt t="23521" x="8086725" y="2127250"/>
          <p14:tracePt t="23522" x="8048625" y="2178050"/>
          <p14:tracePt t="23537" x="7974013" y="2239963"/>
          <p14:tracePt t="23555" x="7861300" y="2352675"/>
          <p14:tracePt t="23571" x="7773988" y="2452688"/>
          <p14:tracePt t="23572" x="7723188" y="2503488"/>
          <p14:tracePt t="23588" x="7697788" y="2527300"/>
          <p14:tracePt t="23589" x="7661275" y="2578100"/>
          <p14:tracePt t="23605" x="7585075" y="2678113"/>
          <p14:tracePt t="23620" x="7510463" y="2778125"/>
          <p14:tracePt t="23621" x="7497763" y="2803525"/>
          <p14:tracePt t="23637" x="7472363" y="2852738"/>
          <p14:tracePt t="23638" x="7459663" y="2890838"/>
          <p14:tracePt t="23654" x="7448550" y="2965450"/>
          <p14:tracePt t="23671" x="7423150" y="3028950"/>
          <p14:tracePt t="23672" x="7410450" y="3054350"/>
          <p14:tracePt t="23687" x="7410450" y="3116263"/>
          <p14:tracePt t="23704" x="7397750" y="3203575"/>
          <p14:tracePt t="23721" x="7385050" y="3341688"/>
          <p14:tracePt t="23722" x="7385050" y="3403600"/>
          <p14:tracePt t="23737" x="7372350" y="3529013"/>
          <p14:tracePt t="23754" x="7372350" y="3603625"/>
          <p14:tracePt t="23772" x="7372350" y="3692525"/>
          <p14:tracePt t="23787" x="7372350" y="3703638"/>
          <p14:tracePt t="23789" x="7372350" y="3741738"/>
          <p14:tracePt t="23804" x="7372350" y="3792538"/>
          <p14:tracePt t="23822" x="7372350" y="3892550"/>
          <p14:tracePt t="23838" x="7372350" y="3929063"/>
          <p14:tracePt t="23839" x="7372350" y="3954463"/>
          <p14:tracePt t="23855" x="7385050" y="4005263"/>
          <p14:tracePt t="23871" x="7410450" y="4041775"/>
          <p14:tracePt t="23872" x="7410450" y="4054475"/>
          <p14:tracePt t="23887" x="7423150" y="4067175"/>
          <p14:tracePt t="23904" x="7459663" y="4117975"/>
          <p14:tracePt t="23920" x="7497763" y="4154488"/>
          <p14:tracePt t="23937" x="7585075" y="4205288"/>
          <p14:tracePt t="23954" x="7648575" y="4217988"/>
          <p14:tracePt t="23971" x="7697788" y="4241800"/>
          <p14:tracePt t="23972" x="7723188" y="4241800"/>
          <p14:tracePt t="23987" x="7748588" y="4254500"/>
          <p14:tracePt t="23988" x="7761288" y="4254500"/>
          <p14:tracePt t="24004" x="7810500" y="4267200"/>
          <p14:tracePt t="24022" x="7848600" y="4279900"/>
          <p14:tracePt t="24023" x="7886700" y="4279900"/>
          <p14:tracePt t="24037" x="7897813" y="4279900"/>
          <p14:tracePt t="24038" x="7935913" y="4279900"/>
          <p14:tracePt t="24054" x="7986713" y="4279900"/>
          <p14:tracePt t="24071" x="8035925" y="4279900"/>
          <p14:tracePt t="24072" x="8061325" y="4279900"/>
          <p14:tracePt t="24087" x="8086725" y="4279900"/>
          <p14:tracePt t="24088" x="8110538" y="4279900"/>
          <p14:tracePt t="24104" x="8161338" y="4279900"/>
          <p14:tracePt t="24121" x="8199438" y="4279900"/>
          <p14:tracePt t="24123" x="8223250" y="4279900"/>
          <p14:tracePt t="24137" x="8248650" y="4279900"/>
          <p14:tracePt t="24139" x="8261350" y="4279900"/>
          <p14:tracePt t="24154" x="8312150" y="4279900"/>
          <p14:tracePt t="24171" x="8348663" y="4279900"/>
          <p14:tracePt t="24172" x="8361363" y="4279900"/>
          <p14:tracePt t="24187" x="8412163" y="4267200"/>
          <p14:tracePt t="24188" x="8435975" y="4267200"/>
          <p14:tracePt t="24205" x="8474075" y="4254500"/>
          <p14:tracePt t="24221" x="8524875" y="4254500"/>
          <p14:tracePt t="24222" x="8537575" y="4254500"/>
          <p14:tracePt t="24238" x="8548688" y="4241800"/>
          <p14:tracePt t="24254" x="8561388" y="4241800"/>
          <p14:tracePt t="24271" x="8586788" y="4241800"/>
          <p14:tracePt t="24272" x="8599488" y="4241800"/>
          <p14:tracePt t="24316" x="8612188" y="4241800"/>
          <p14:tracePt t="24322" x="8612188" y="4230688"/>
          <p14:tracePt t="24338" x="8624888" y="4230688"/>
          <p14:tracePt t="24354" x="8637588" y="4217988"/>
          <p14:tracePt t="24371" x="8661400" y="4205288"/>
          <p14:tracePt t="24387" x="8686800" y="4205288"/>
          <p14:tracePt t="24404" x="8712200" y="4192588"/>
          <p14:tracePt t="24421" x="8750300" y="4179888"/>
          <p14:tracePt t="24422" x="8750300" y="4167188"/>
          <p14:tracePt t="24438" x="8763000" y="4167188"/>
          <p14:tracePt t="24439" x="8774113" y="4167188"/>
          <p14:tracePt t="24454" x="8812213" y="4167188"/>
          <p14:tracePt t="24471" x="8824913" y="4154488"/>
          <p14:tracePt t="24487" x="8837613" y="4154488"/>
          <p14:tracePt t="24488" x="8850313" y="4154488"/>
          <p14:tracePt t="24504" x="8863013" y="4154488"/>
          <p14:tracePt t="24521" x="8886825" y="4141788"/>
          <p14:tracePt t="24522" x="8899525" y="4141788"/>
          <p14:tracePt t="24537" x="8912225" y="4141788"/>
          <p14:tracePt t="24554" x="8924925" y="4141788"/>
          <p14:tracePt t="24571" x="8937625" y="4141788"/>
          <p14:tracePt t="24588" x="8950325" y="4141788"/>
          <p14:tracePt t="24589" x="8963025" y="4141788"/>
          <p14:tracePt t="24604" x="8963025" y="4129088"/>
          <p14:tracePt t="24623" x="8975725" y="4129088"/>
          <p14:tracePt t="24639" x="8986838" y="4129088"/>
          <p14:tracePt t="24694" x="8999538" y="4129088"/>
          <p14:tracePt t="24780" x="9012238" y="4129088"/>
          <p14:tracePt t="25702" x="9012238" y="4117975"/>
          <p14:tracePt t="25723" x="9024938" y="4117975"/>
          <p14:tracePt t="25745" x="9024938" y="4105275"/>
          <p14:tracePt t="25752" x="9037638" y="4105275"/>
          <p14:tracePt t="25759" x="9037638" y="4092575"/>
          <p14:tracePt t="25781" x="9037638" y="4079875"/>
          <p14:tracePt t="25788" x="9050338" y="4079875"/>
          <p14:tracePt t="25804" x="9063038" y="4067175"/>
          <p14:tracePt t="25820" x="9099550" y="3979863"/>
          <p14:tracePt t="25838" x="9112250" y="3916363"/>
          <p14:tracePt t="25839" x="9112250" y="3879850"/>
          <p14:tracePt t="25854" x="9112250" y="3829050"/>
          <p14:tracePt t="25871" x="9112250" y="3792538"/>
          <p14:tracePt t="25888" x="9099550" y="3716338"/>
          <p14:tracePt t="25889" x="9075738" y="3679825"/>
          <p14:tracePt t="25903" x="9037638" y="3641725"/>
          <p14:tracePt t="25920" x="8963025" y="3567113"/>
          <p14:tracePt t="25938" x="8899525" y="3516313"/>
          <p14:tracePt t="25939" x="8850313" y="3467100"/>
          <p14:tracePt t="25954" x="8799513" y="3429000"/>
          <p14:tracePt t="25970" x="8686800" y="3367088"/>
          <p14:tracePt t="25988" x="8486775" y="3303588"/>
          <p14:tracePt t="25989" x="8374063" y="3267075"/>
          <p14:tracePt t="26004" x="8212138" y="3228975"/>
          <p14:tracePt t="26020" x="8110538" y="3216275"/>
          <p14:tracePt t="26037" x="8061325" y="3203575"/>
          <p14:tracePt t="26038" x="8023225" y="3190875"/>
          <p14:tracePt t="26053" x="7986713" y="3178175"/>
          <p14:tracePt t="26071" x="7910513" y="3178175"/>
          <p14:tracePt t="26088" x="7835900" y="3178175"/>
          <p14:tracePt t="26104" x="7797800" y="3178175"/>
          <p14:tracePt t="26121" x="7735888" y="3178175"/>
          <p14:tracePt t="26138" x="7710488" y="3178175"/>
          <p14:tracePt t="26154" x="7685088" y="3178175"/>
          <p14:tracePt t="26171" x="7673975" y="3178175"/>
          <p14:tracePt t="26188" x="7661275" y="3178175"/>
          <p14:tracePt t="26232" x="7648575" y="3178175"/>
          <p14:tracePt t="26246" x="7635875" y="3178175"/>
          <p14:tracePt t="26266" x="7623175" y="3178175"/>
          <p14:tracePt t="26281" x="7610475" y="3178175"/>
          <p14:tracePt t="26296" x="7597775" y="3178175"/>
          <p14:tracePt t="26353" x="7585075" y="3178175"/>
          <p14:tracePt t="26424" x="7572375" y="3178175"/>
          <p14:tracePt t="26460" x="7561263" y="3178175"/>
          <p14:tracePt t="26489" x="7561263" y="3190875"/>
          <p14:tracePt t="26496" x="7548563" y="3190875"/>
          <p14:tracePt t="26524" x="7548563" y="3203575"/>
          <p14:tracePt t="26538" x="7535863" y="3203575"/>
          <p14:tracePt t="26545" x="7523163" y="3216275"/>
          <p14:tracePt t="26553" x="7523163" y="3228975"/>
          <p14:tracePt t="26570" x="7510463" y="3228975"/>
          <p14:tracePt t="26587" x="7510463" y="3241675"/>
          <p14:tracePt t="26604" x="7497763" y="3254375"/>
          <p14:tracePt t="26621" x="7472363" y="3267075"/>
          <p14:tracePt t="26637" x="7472363" y="3278188"/>
          <p14:tracePt t="26639" x="7459663" y="3278188"/>
          <p14:tracePt t="26667" x="7459663" y="3290888"/>
          <p14:tracePt t="26703" x="7448550" y="3303588"/>
          <p14:tracePt t="27296" x="7435850" y="3303588"/>
          <p14:tracePt t="27304" x="7435850" y="3316288"/>
          <p14:tracePt t="27339" x="7435850" y="3328988"/>
          <p14:tracePt t="27346" x="7423150" y="3328988"/>
          <p14:tracePt t="27360" x="7423150" y="3341688"/>
          <p14:tracePt t="27382" x="7410450" y="3341688"/>
          <p14:tracePt t="27396" x="7410450" y="3354388"/>
          <p14:tracePt t="27454" x="7397750" y="3354388"/>
          <p14:tracePt t="27460" x="7385050" y="3367088"/>
          <p14:tracePt t="27474" x="7372350" y="3367088"/>
          <p14:tracePt t="27488" x="7372350" y="3378200"/>
          <p14:tracePt t="27489" x="7359650" y="3378200"/>
          <p14:tracePt t="27504" x="7335838" y="3378200"/>
          <p14:tracePt t="27521" x="7323138" y="3378200"/>
          <p14:tracePt t="27538" x="7310438" y="3378200"/>
          <p14:tracePt t="27569" x="7297738" y="3378200"/>
          <p14:tracePt t="27597" x="7285038" y="3378200"/>
          <p14:tracePt t="27611" x="7272338" y="3378200"/>
          <p14:tracePt t="27617" x="7259638" y="3378200"/>
          <p14:tracePt t="27624" x="7246938" y="3378200"/>
          <p14:tracePt t="27638" x="7235825" y="3378200"/>
          <p14:tracePt t="27675" x="7223125" y="3378200"/>
          <p14:tracePt t="28884" x="7197725" y="3403600"/>
          <p14:tracePt t="28890" x="7185025" y="3416300"/>
          <p14:tracePt t="28905" x="7146925" y="3479800"/>
          <p14:tracePt t="28921" x="7110413" y="3541713"/>
          <p14:tracePt t="28937" x="7059613" y="3616325"/>
          <p14:tracePt t="28955" x="6972300" y="3729038"/>
          <p14:tracePt t="28970" x="6934200" y="3803650"/>
          <p14:tracePt t="28987" x="6910388" y="3841750"/>
          <p14:tracePt t="29005" x="6859588" y="3916363"/>
          <p14:tracePt t="29021" x="6834188" y="3979863"/>
          <p14:tracePt t="29038" x="6808788" y="4029075"/>
          <p14:tracePt t="29040" x="6797675" y="4067175"/>
          <p14:tracePt t="29054" x="6784975" y="4092575"/>
          <p14:tracePt t="29055" x="6772275" y="4105275"/>
          <p14:tracePt t="29071" x="6772275" y="4167188"/>
          <p14:tracePt t="29087" x="6772275" y="4217988"/>
          <p14:tracePt t="29104" x="6772275" y="4267200"/>
          <p14:tracePt t="29105" x="6772275" y="4292600"/>
          <p14:tracePt t="29121" x="6772275" y="4354513"/>
          <p14:tracePt t="29137" x="6772275" y="4418013"/>
          <p14:tracePt t="29154" x="6772275" y="4518025"/>
          <p14:tracePt t="29156" x="6772275" y="4554538"/>
          <p14:tracePt t="29170" x="6784975" y="4643438"/>
          <p14:tracePt t="29188" x="6821488" y="4756150"/>
          <p14:tracePt t="29205" x="6846888" y="4856163"/>
          <p14:tracePt t="29220" x="6859588" y="4905375"/>
          <p14:tracePt t="29237" x="6872288" y="4968875"/>
          <p14:tracePt t="29254" x="6910388" y="5056188"/>
          <p14:tracePt t="29255" x="6910388" y="5081588"/>
          <p14:tracePt t="29271" x="6934200" y="5156200"/>
          <p14:tracePt t="29287" x="6946900" y="5218113"/>
          <p14:tracePt t="29304" x="6946900" y="5256213"/>
          <p14:tracePt t="29304" x="6946900" y="5268913"/>
          <p14:tracePt t="29320" x="6946900" y="5294313"/>
          <p14:tracePt t="29337" x="6946900" y="5305425"/>
          <p14:tracePt t="29354" x="6959600" y="5318125"/>
          <p14:tracePt t="29369" x="6959600" y="5330825"/>
          <p14:tracePt t="29491" x="6972300" y="5330825"/>
          <p14:tracePt t="29906" x="6985000" y="5305425"/>
          <p14:tracePt t="29912" x="6997700" y="5268913"/>
          <p14:tracePt t="29920" x="7021513" y="5143500"/>
          <p14:tracePt t="29937" x="7085013" y="4956175"/>
          <p14:tracePt t="29955" x="7134225" y="4692650"/>
          <p14:tracePt t="29971" x="7146925" y="4656138"/>
          <p14:tracePt t="29972" x="7146925" y="4630738"/>
          <p14:tracePt t="29987" x="7146925" y="4554538"/>
          <p14:tracePt t="30005" x="7172325" y="4367213"/>
          <p14:tracePt t="30021" x="7172325" y="4330700"/>
          <p14:tracePt t="30022" x="7172325" y="4267200"/>
          <p14:tracePt t="30037" x="7197725" y="4154488"/>
          <p14:tracePt t="30054" x="7210425" y="4079875"/>
          <p14:tracePt t="30055" x="7210425" y="4041775"/>
          <p14:tracePt t="30070" x="7210425" y="4017963"/>
          <p14:tracePt t="30087" x="7210425" y="3967163"/>
          <p14:tracePt t="30105" x="7210425" y="3954463"/>
          <p14:tracePt t="30106" x="7210425" y="3941763"/>
          <p14:tracePt t="31428" x="7172325" y="3916363"/>
          <p14:tracePt t="31435" x="7146925" y="3879850"/>
          <p14:tracePt t="31441" x="7085013" y="3816350"/>
          <p14:tracePt t="31453" x="7034213" y="3779838"/>
          <p14:tracePt t="31470" x="6921500" y="3641725"/>
          <p14:tracePt t="31471" x="6859588" y="3567113"/>
          <p14:tracePt t="31487" x="6808788" y="3479800"/>
          <p14:tracePt t="31503" x="6772275" y="3429000"/>
          <p14:tracePt t="31520" x="6734175" y="3354388"/>
          <p14:tracePt t="31521" x="6734175" y="3316288"/>
          <p14:tracePt t="31537" x="6708775" y="3228975"/>
          <p14:tracePt t="31554" x="6684963" y="3141663"/>
          <p14:tracePt t="31571" x="6672263" y="3065463"/>
          <p14:tracePt t="31573" x="6672263" y="3041650"/>
          <p14:tracePt t="31588" x="6659563" y="3003550"/>
          <p14:tracePt t="31604" x="6659563" y="2952750"/>
          <p14:tracePt t="31621" x="6659563" y="2916238"/>
          <p14:tracePt t="31622" x="6659563" y="2903538"/>
          <p14:tracePt t="31637" x="6659563" y="2878138"/>
          <p14:tracePt t="31654" x="6659563" y="2852738"/>
          <p14:tracePt t="31671" x="6672263" y="2803525"/>
          <p14:tracePt t="31687" x="6696075" y="2752725"/>
          <p14:tracePt t="31703" x="6734175" y="2652713"/>
          <p14:tracePt t="31721" x="6808788" y="2490788"/>
          <p14:tracePt t="31737" x="6859588" y="2414588"/>
          <p14:tracePt t="31754" x="6985000" y="2327275"/>
          <p14:tracePt t="31770" x="7072313" y="2239963"/>
          <p14:tracePt t="31771" x="7134225" y="2214563"/>
          <p14:tracePt t="31787" x="7197725" y="2139950"/>
          <p14:tracePt t="31804" x="7223125" y="2101850"/>
          <p14:tracePt t="31806" x="7246938" y="2089150"/>
          <p14:tracePt t="31821" x="7259638" y="2078038"/>
          <p14:tracePt t="31822" x="7285038" y="2052638"/>
          <p14:tracePt t="31837" x="7323138" y="2039938"/>
          <p14:tracePt t="31855" x="7359650" y="2027238"/>
          <p14:tracePt t="31856" x="7385050" y="2027238"/>
          <p14:tracePt t="31871" x="7410450" y="2027238"/>
          <p14:tracePt t="31872" x="7435850" y="2027238"/>
          <p14:tracePt t="31888" x="7510463" y="2027238"/>
          <p14:tracePt t="31904" x="7610475" y="2027238"/>
          <p14:tracePt t="31921" x="7773988" y="2014538"/>
          <p14:tracePt t="31937" x="7923213" y="2001838"/>
          <p14:tracePt t="31955" x="8074025" y="2001838"/>
          <p14:tracePt t="31957" x="8174038" y="2001838"/>
          <p14:tracePt t="31971" x="8286750" y="2001838"/>
          <p14:tracePt t="31987" x="8374063" y="2001838"/>
          <p14:tracePt t="32004" x="8524875" y="2014538"/>
          <p14:tracePt t="32021" x="8712200" y="2052638"/>
          <p14:tracePt t="32038" x="8824913" y="2101850"/>
          <p14:tracePt t="32054" x="8886825" y="2127250"/>
          <p14:tracePt t="32072" x="8975725" y="2165350"/>
          <p14:tracePt t="32087" x="9024938" y="2201863"/>
          <p14:tracePt t="32104" x="9088438" y="2239963"/>
          <p14:tracePt t="32121" x="9150350" y="2290763"/>
          <p14:tracePt t="32122" x="9175750" y="2314575"/>
          <p14:tracePt t="32137" x="9250363" y="2378075"/>
          <p14:tracePt t="32154" x="9337675" y="2465388"/>
          <p14:tracePt t="32170" x="9401175" y="2565400"/>
          <p14:tracePt t="32171" x="9424988" y="2590800"/>
          <p14:tracePt t="32187" x="9463088" y="2665413"/>
          <p14:tracePt t="32204" x="9488488" y="2716213"/>
          <p14:tracePt t="32220" x="9513888" y="2765425"/>
          <p14:tracePt t="32222" x="9537700" y="2790825"/>
          <p14:tracePt t="32237" x="9550400" y="2852738"/>
          <p14:tracePt t="32253" x="9575800" y="2928938"/>
          <p14:tracePt t="32271" x="9575800" y="3003550"/>
          <p14:tracePt t="32287" x="9575800" y="3054350"/>
          <p14:tracePt t="32304" x="9588500" y="3116263"/>
          <p14:tracePt t="32321" x="9588500" y="3154363"/>
          <p14:tracePt t="32337" x="9588500" y="3216275"/>
          <p14:tracePt t="32354" x="9588500" y="3241675"/>
          <p14:tracePt t="32372" x="9588500" y="3328988"/>
          <p14:tracePt t="32387" x="9588500" y="3390900"/>
          <p14:tracePt t="32404" x="9588500" y="3454400"/>
          <p14:tracePt t="32421" x="9588500" y="3516313"/>
          <p14:tracePt t="32437" x="9588500" y="3567113"/>
          <p14:tracePt t="32454" x="9575800" y="3616325"/>
          <p14:tracePt t="32470" x="9563100" y="3654425"/>
          <p14:tracePt t="32471" x="9550400" y="3679825"/>
          <p14:tracePt t="32487" x="9525000" y="3729038"/>
          <p14:tracePt t="32504" x="9501188" y="3767138"/>
          <p14:tracePt t="32520" x="9488488" y="3792538"/>
          <p14:tracePt t="32521" x="9475788" y="3816350"/>
          <p14:tracePt t="32537" x="9437688" y="3867150"/>
          <p14:tracePt t="32553" x="9388475" y="3929063"/>
          <p14:tracePt t="32571" x="9301163" y="4017963"/>
          <p14:tracePt t="32587" x="9224963" y="4092575"/>
          <p14:tracePt t="32604" x="9163050" y="4129088"/>
          <p14:tracePt t="32620" x="9124950" y="4141788"/>
          <p14:tracePt t="32622" x="9099550" y="4154488"/>
          <p14:tracePt t="32637" x="9037638" y="4205288"/>
          <p14:tracePt t="32654" x="8950325" y="4241800"/>
          <p14:tracePt t="32670" x="8786813" y="4279900"/>
          <p14:tracePt t="32671" x="8724900" y="4292600"/>
          <p14:tracePt t="32687" x="8612188" y="4318000"/>
          <p14:tracePt t="32703" x="8548688" y="4330700"/>
          <p14:tracePt t="32720" x="8474075" y="4341813"/>
          <p14:tracePt t="32721" x="8399463" y="4341813"/>
          <p14:tracePt t="32737" x="8274050" y="4354513"/>
          <p14:tracePt t="32753" x="8174038" y="4354513"/>
          <p14:tracePt t="32771" x="8035925" y="4354513"/>
          <p14:tracePt t="32787" x="7986713" y="4354513"/>
          <p14:tracePt t="32804" x="7910513" y="4354513"/>
          <p14:tracePt t="32821" x="7723188" y="4354513"/>
          <p14:tracePt t="32837" x="7685088" y="4341813"/>
          <p14:tracePt t="32839" x="7610475" y="4330700"/>
          <p14:tracePt t="32854" x="7561263" y="4305300"/>
          <p14:tracePt t="32871" x="7472363" y="4305300"/>
          <p14:tracePt t="32888" x="7459663" y="4305300"/>
          <p14:tracePt t="32905" x="7435850" y="4305300"/>
          <p14:tracePt t="32921" x="7423150" y="4305300"/>
          <p14:tracePt t="32937" x="7423150" y="4279900"/>
          <p14:tracePt t="32957" x="7410450" y="4279900"/>
          <p14:tracePt t="33029" x="7397750" y="4279900"/>
          <p14:tracePt t="39806" x="7385050" y="4279900"/>
          <p14:tracePt t="39828" x="7372350" y="4292600"/>
          <p14:tracePt t="39834" x="7348538" y="4292600"/>
          <p14:tracePt t="39841" x="7348538" y="4305300"/>
          <p14:tracePt t="39853" x="7335838" y="4305300"/>
          <p14:tracePt t="39871" x="7310438" y="4318000"/>
          <p14:tracePt t="39872" x="7297738" y="4330700"/>
          <p14:tracePt t="39887" x="7246938" y="4367213"/>
          <p14:tracePt t="39903" x="7210425" y="4379913"/>
          <p14:tracePt t="39920" x="7159625" y="4392613"/>
          <p14:tracePt t="39921" x="7123113" y="4405313"/>
          <p14:tracePt t="39936" x="7046913" y="4430713"/>
          <p14:tracePt t="39954" x="6997700" y="4454525"/>
          <p14:tracePt t="39956" x="6959600" y="4454525"/>
          <p14:tracePt t="39970" x="6921500" y="4467225"/>
          <p14:tracePt t="39971" x="6897688" y="4467225"/>
          <p14:tracePt t="39987" x="6859588" y="4479925"/>
          <p14:tracePt t="40004" x="6821488" y="4492625"/>
          <p14:tracePt t="40006" x="6808788" y="4492625"/>
          <p14:tracePt t="40020" x="6784975" y="4505325"/>
          <p14:tracePt t="40021" x="6759575" y="4505325"/>
          <p14:tracePt t="40037" x="6721475" y="4518025"/>
          <p14:tracePt t="40053" x="6659563" y="4543425"/>
          <p14:tracePt t="40071" x="6621463" y="4554538"/>
          <p14:tracePt t="40072" x="6596063" y="4567238"/>
          <p14:tracePt t="40087" x="6546850" y="4567238"/>
          <p14:tracePt t="40103" x="6508750" y="4592638"/>
          <p14:tracePt t="40120" x="6472238" y="4605338"/>
          <p14:tracePt t="40121" x="6446838" y="4630738"/>
          <p14:tracePt t="40137" x="6434138" y="4643438"/>
          <p14:tracePt t="40154" x="6408738" y="4667250"/>
          <p14:tracePt t="40156" x="6396038" y="4667250"/>
          <p14:tracePt t="40170" x="6383338" y="4692650"/>
          <p14:tracePt t="40171" x="6359525" y="4730750"/>
          <p14:tracePt t="40187" x="6334125" y="4768850"/>
          <p14:tracePt t="40203" x="6321425" y="4830763"/>
          <p14:tracePt t="40220" x="6296025" y="4868863"/>
          <p14:tracePt t="40221" x="6283325" y="4905375"/>
          <p14:tracePt t="40237" x="6283325" y="4968875"/>
          <p14:tracePt t="40253" x="6283325" y="5043488"/>
          <p14:tracePt t="40270" x="6283325" y="5105400"/>
          <p14:tracePt t="40271" x="6283325" y="5130800"/>
          <p14:tracePt t="40286" x="6283325" y="5218113"/>
          <p14:tracePt t="40303" x="6283325" y="5318125"/>
          <p14:tracePt t="40320" x="6283325" y="5407025"/>
          <p14:tracePt t="40321" x="6283325" y="5443538"/>
          <p14:tracePt t="40337" x="6283325" y="5518150"/>
          <p14:tracePt t="40353" x="6283325" y="5581650"/>
          <p14:tracePt t="40370" x="6283325" y="5619750"/>
          <p14:tracePt t="40371" x="6283325" y="5630863"/>
          <p14:tracePt t="40388" x="6283325" y="5694363"/>
          <p14:tracePt t="40404" x="6296025" y="5732463"/>
          <p14:tracePt t="40420" x="6308725" y="5794375"/>
          <p14:tracePt t="40422" x="6321425" y="5819775"/>
          <p14:tracePt t="40437" x="6346825" y="5881688"/>
          <p14:tracePt t="40454" x="6370638" y="5945188"/>
          <p14:tracePt t="40456" x="6383338" y="5956300"/>
          <p14:tracePt t="40470" x="6396038" y="5969000"/>
          <p14:tracePt t="40471" x="6408738" y="6007100"/>
          <p14:tracePt t="40488" x="6459538" y="6045200"/>
          <p14:tracePt t="40503" x="6496050" y="6094413"/>
          <p14:tracePt t="40521" x="6559550" y="6157913"/>
          <p14:tracePt t="40537" x="6596063" y="6181725"/>
          <p14:tracePt t="40554" x="6634163" y="6194425"/>
          <p14:tracePt t="40570" x="6646863" y="6219825"/>
          <p14:tracePt t="40571" x="6659563" y="6219825"/>
          <p14:tracePt t="40586" x="6708775" y="6245225"/>
          <p14:tracePt t="40603" x="6734175" y="6269038"/>
          <p14:tracePt t="40620" x="6821488" y="6307138"/>
          <p14:tracePt t="40636" x="6884988" y="6307138"/>
          <p14:tracePt t="40653" x="6946900" y="6307138"/>
          <p14:tracePt t="40671" x="6985000" y="6307138"/>
          <p14:tracePt t="40671" x="6997700" y="6294438"/>
          <p14:tracePt t="40686" x="7034213" y="6269038"/>
          <p14:tracePt t="40704" x="7085013" y="6269038"/>
          <p14:tracePt t="40721" x="7123113" y="6245225"/>
          <p14:tracePt t="40737" x="7172325" y="6207125"/>
          <p14:tracePt t="40754" x="7197725" y="6169025"/>
          <p14:tracePt t="40756" x="7223125" y="6157913"/>
          <p14:tracePt t="40770" x="7259638" y="6107113"/>
          <p14:tracePt t="40786" x="7297738" y="6069013"/>
          <p14:tracePt t="40804" x="7335838" y="6019800"/>
          <p14:tracePt t="40821" x="7372350" y="5981700"/>
          <p14:tracePt t="40822" x="7397750" y="5956300"/>
          <p14:tracePt t="40836" x="7435850" y="5881688"/>
          <p14:tracePt t="40854" x="7448550" y="5819775"/>
          <p14:tracePt t="40871" x="7485063" y="5743575"/>
          <p14:tracePt t="40886" x="7510463" y="5681663"/>
          <p14:tracePt t="40904" x="7523163" y="5619750"/>
          <p14:tracePt t="40906" x="7535863" y="5607050"/>
          <p14:tracePt t="40921" x="7548563" y="5530850"/>
          <p14:tracePt t="40937" x="7548563" y="5507038"/>
          <p14:tracePt t="40953" x="7548563" y="5456238"/>
          <p14:tracePt t="40972" x="7548563" y="5394325"/>
          <p14:tracePt t="40987" x="7548563" y="5318125"/>
          <p14:tracePt t="41003" x="7548563" y="5243513"/>
          <p14:tracePt t="41021" x="7548563" y="5105400"/>
          <p14:tracePt t="41022" x="7548563" y="5018088"/>
          <p14:tracePt t="41037" x="7548563" y="4868863"/>
          <p14:tracePt t="41053" x="7535863" y="4779963"/>
          <p14:tracePt t="41071" x="7510463" y="4718050"/>
          <p14:tracePt t="41086" x="7510463" y="4705350"/>
          <p14:tracePt t="41103" x="7510463" y="4692650"/>
          <p14:tracePt t="41121" x="7472363" y="4667250"/>
          <p14:tracePt t="41136" x="7459663" y="4643438"/>
          <p14:tracePt t="41153" x="7423150" y="4592638"/>
          <p14:tracePt t="41170" x="7385050" y="4543425"/>
          <p14:tracePt t="41171" x="7359650" y="4492625"/>
          <p14:tracePt t="41186" x="7323138" y="4443413"/>
          <p14:tracePt t="41204" x="7297738" y="4418013"/>
          <p14:tracePt t="41220" x="7272338" y="4405313"/>
          <p14:tracePt t="41221" x="7272338" y="4392613"/>
          <p14:tracePt t="41236" x="7235825" y="4354513"/>
          <p14:tracePt t="41253" x="7210425" y="4341813"/>
          <p14:tracePt t="41271" x="7134225" y="4318000"/>
          <p14:tracePt t="41286" x="7059613" y="4292600"/>
          <p14:tracePt t="41304" x="7010400" y="4267200"/>
          <p14:tracePt t="41320" x="6959600" y="4267200"/>
          <p14:tracePt t="41321" x="6934200" y="4267200"/>
          <p14:tracePt t="41336" x="6884988" y="4267200"/>
          <p14:tracePt t="41354" x="6859588" y="4267200"/>
          <p14:tracePt t="41370" x="6834188" y="4267200"/>
          <p14:tracePt t="41371" x="6808788" y="4267200"/>
          <p14:tracePt t="41386" x="6746875" y="4292600"/>
          <p14:tracePt t="41404" x="6696075" y="4305300"/>
          <p14:tracePt t="41420" x="6646863" y="4330700"/>
          <p14:tracePt t="41421" x="6621463" y="4341813"/>
          <p14:tracePt t="41437" x="6584950" y="4367213"/>
          <p14:tracePt t="41454" x="6508750" y="4443413"/>
          <p14:tracePt t="41470" x="6446838" y="4505325"/>
          <p14:tracePt t="41471" x="6408738" y="4543425"/>
          <p14:tracePt t="41486" x="6370638" y="4605338"/>
          <p14:tracePt t="41503" x="6334125" y="4667250"/>
          <p14:tracePt t="41520" x="6296025" y="4730750"/>
          <p14:tracePt t="41521" x="6270625" y="4818063"/>
          <p14:tracePt t="41536" x="6246813" y="4905375"/>
          <p14:tracePt t="41553" x="6221413" y="5005388"/>
          <p14:tracePt t="41570" x="6208713" y="5068888"/>
          <p14:tracePt t="41571" x="6196013" y="5105400"/>
          <p14:tracePt t="41586" x="6183313" y="5181600"/>
          <p14:tracePt t="41603" x="6170613" y="5318125"/>
          <p14:tracePt t="41620" x="6157913" y="5468938"/>
          <p14:tracePt t="41621" x="6157913" y="5530850"/>
          <p14:tracePt t="41636" x="6157913" y="5594350"/>
          <p14:tracePt t="41653" x="6157913" y="5656263"/>
          <p14:tracePt t="41670" x="6157913" y="5681663"/>
          <p14:tracePt t="41671" x="6157913" y="5694363"/>
          <p14:tracePt t="41686" x="6157913" y="5707063"/>
          <p14:tracePt t="41703" x="6157913" y="5732463"/>
          <p14:tracePt t="41720" x="6157913" y="5743575"/>
          <p14:tracePt t="41737" x="6157913" y="5756275"/>
          <p14:tracePt t="41754" x="6157913" y="5781675"/>
          <p14:tracePt t="41787" x="6157913" y="5794375"/>
          <p14:tracePt t="41829" x="6157913" y="5807075"/>
          <p14:tracePt t="42001" x="6170613" y="5819775"/>
          <p14:tracePt t="42015" x="6196013" y="5832475"/>
          <p14:tracePt t="42029" x="6208713" y="5832475"/>
          <p14:tracePt t="42043" x="6221413" y="5832475"/>
          <p14:tracePt t="42057" x="6234113" y="5832475"/>
          <p14:tracePt t="42070" x="6246813" y="5832475"/>
          <p14:tracePt t="42086" x="6259513" y="5832475"/>
          <p14:tracePt t="42087" x="6270625" y="5832475"/>
          <p14:tracePt t="42103" x="6296025" y="5832475"/>
          <p14:tracePt t="42120" x="6308725" y="5832475"/>
          <p14:tracePt t="42121" x="6346825" y="5832475"/>
          <p14:tracePt t="42137" x="6359525" y="5832475"/>
          <p14:tracePt t="42138" x="6370638" y="5819775"/>
          <p14:tracePt t="42153" x="6446838" y="5807075"/>
          <p14:tracePt t="42171" x="6472238" y="5781675"/>
          <p14:tracePt t="42172" x="6496050" y="5781675"/>
          <p14:tracePt t="42187" x="6508750" y="5781675"/>
          <p14:tracePt t="42188" x="6521450" y="5781675"/>
          <p14:tracePt t="42203" x="6546850" y="5781675"/>
          <p14:tracePt t="42220" x="6559550" y="5781675"/>
          <p14:tracePt t="42265" x="6572250" y="5781675"/>
          <p14:tracePt t="42608" x="6572250" y="5768975"/>
          <p14:tracePt t="42622" x="6572250" y="5756275"/>
          <p14:tracePt t="42629" x="6559550" y="5743575"/>
          <p14:tracePt t="42644" x="6546850" y="5732463"/>
          <p14:tracePt t="42653" x="6546850" y="5719763"/>
          <p14:tracePt t="42672" x="6546850" y="5707063"/>
          <p14:tracePt t="42694" x="6546850" y="5694363"/>
          <p14:tracePt t="42703" x="6546850" y="5681663"/>
          <p14:tracePt t="42720" x="6546850" y="5643563"/>
          <p14:tracePt t="42744" x="6546850" y="5630863"/>
          <p14:tracePt t="42822" x="6546850" y="5619750"/>
          <p14:tracePt t="42858" x="6546850" y="5607050"/>
          <p14:tracePt t="42887" x="6546850" y="5594350"/>
          <p14:tracePt t="42908" x="6546850" y="5581650"/>
          <p14:tracePt t="42937" x="6546850" y="5568950"/>
          <p14:tracePt t="43008" x="6546850" y="5556250"/>
          <p14:tracePt t="43044" x="6546850" y="5543550"/>
          <p14:tracePt t="43058" x="6559550" y="5543550"/>
          <p14:tracePt t="43094" x="6572250" y="5543550"/>
          <p14:tracePt t="43101" x="6572250" y="5530850"/>
          <p14:tracePt t="43123" x="6584950" y="5530850"/>
          <p14:tracePt t="43144" x="6596063" y="5518150"/>
          <p14:tracePt t="43151" x="6608763" y="5518150"/>
          <p14:tracePt t="43166" x="6621463" y="5518150"/>
          <p14:tracePt t="43179" x="6634163" y="5518150"/>
          <p14:tracePt t="43187" x="6646863" y="5518150"/>
          <p14:tracePt t="43203" x="6646863" y="5494338"/>
          <p14:tracePt t="43220" x="6659563" y="5494338"/>
          <p14:tracePt t="43244" x="6672263" y="5494338"/>
          <p14:tracePt t="43309" x="6696075" y="5494338"/>
          <p14:tracePt t="43652" x="6696075" y="5507038"/>
          <p14:tracePt t="43681" x="6684963" y="5507038"/>
          <p14:tracePt t="43686" x="6672263" y="5507038"/>
          <p14:tracePt t="43704" x="6659563" y="5507038"/>
          <p14:tracePt t="43720" x="6646863" y="5507038"/>
          <p14:tracePt t="43737" x="6634163" y="5507038"/>
          <p14:tracePt t="43802" x="6621463" y="5507038"/>
          <p14:tracePt t="44102" x="6634163" y="5494338"/>
          <p14:tracePt t="44116" x="6646863" y="5494338"/>
          <p14:tracePt t="44131" x="6659563" y="5494338"/>
          <p14:tracePt t="44137" x="6672263" y="5494338"/>
          <p14:tracePt t="44153" x="6684963" y="5494338"/>
          <p14:tracePt t="44173" x="6696075" y="5494338"/>
          <p14:tracePt t="44217" x="6708775" y="5494338"/>
          <p14:tracePt t="44245" x="6721475" y="5494338"/>
          <p14:tracePt t="44259" x="6734175" y="5494338"/>
          <p14:tracePt t="44280" x="6746875" y="5494338"/>
          <p14:tracePt t="44345" x="6759575" y="5494338"/>
          <p14:tracePt t="44603" x="6746875" y="5494338"/>
          <p14:tracePt t="44653" x="6734175" y="5494338"/>
          <p14:tracePt t="44660" x="6721475" y="5494338"/>
          <p14:tracePt t="44673" x="6708775" y="5494338"/>
          <p14:tracePt t="44688" x="6696075" y="5494338"/>
          <p14:tracePt t="44703" x="6672263" y="5494338"/>
          <p14:tracePt t="44720" x="6659563" y="5494338"/>
          <p14:tracePt t="44788" x="6646863" y="5494338"/>
          <p14:tracePt t="44860" x="6634163" y="5494338"/>
          <p14:tracePt t="44889" x="6621463" y="5494338"/>
          <p14:tracePt t="44896" x="6608763" y="5494338"/>
          <p14:tracePt t="44953" x="6596063" y="5494338"/>
          <p14:tracePt t="45131" x="6608763" y="5494338"/>
          <p14:tracePt t="45146" x="6621463" y="5494338"/>
          <p14:tracePt t="45159" x="6634163" y="5494338"/>
          <p14:tracePt t="45203" x="6646863" y="5494338"/>
          <p14:tracePt t="45282" x="6659563" y="5494338"/>
          <p14:tracePt t="46239" x="6746875" y="5518150"/>
          <p14:tracePt t="46246" x="6834188" y="5543550"/>
          <p14:tracePt t="46254" x="6910388" y="5568950"/>
          <p14:tracePt t="46269" x="7134225" y="5643563"/>
          <p14:tracePt t="46288" x="7359650" y="5707063"/>
          <p14:tracePt t="46289" x="7459663" y="5719763"/>
          <p14:tracePt t="46303" x="7510463" y="5719763"/>
          <p14:tracePt t="46304" x="7585075" y="5743575"/>
          <p14:tracePt t="46320" x="7710488" y="5768975"/>
          <p14:tracePt t="46337" x="7848600" y="5781675"/>
          <p14:tracePt t="46353" x="7961313" y="5794375"/>
          <p14:tracePt t="46355" x="8023225" y="5794375"/>
          <p14:tracePt t="46370" x="8074025" y="5807075"/>
          <p14:tracePt t="46387" x="8123238" y="5807075"/>
          <p14:tracePt t="46404" x="8161338" y="5807075"/>
          <p14:tracePt t="46405" x="8186738" y="5807075"/>
          <p14:tracePt t="46420" x="8248650" y="5807075"/>
          <p14:tracePt t="46436" x="8312150" y="5794375"/>
          <p14:tracePt t="46453" x="8374063" y="5781675"/>
          <p14:tracePt t="46454" x="8386763" y="5768975"/>
          <p14:tracePt t="46470" x="8435975" y="5756275"/>
          <p14:tracePt t="46486" x="8486775" y="5756275"/>
          <p14:tracePt t="46503" x="8524875" y="5756275"/>
          <p14:tracePt t="46504" x="8537575" y="5756275"/>
          <p14:tracePt t="46520" x="8574088" y="5756275"/>
          <p14:tracePt t="46537" x="8586788" y="5756275"/>
          <p14:tracePt t="46553" x="8599488" y="5756275"/>
          <p14:tracePt t="46554" x="8624888" y="5756275"/>
          <p14:tracePt t="46570" x="8650288" y="5756275"/>
          <p14:tracePt t="46587" x="8674100" y="5756275"/>
          <p14:tracePt t="46604" x="8712200" y="5756275"/>
          <p14:tracePt t="46605" x="8737600" y="5756275"/>
          <p14:tracePt t="46620" x="8774113" y="5756275"/>
          <p14:tracePt t="46637" x="8863013" y="5756275"/>
          <p14:tracePt t="46638" x="8912225" y="5756275"/>
          <p14:tracePt t="46654" x="8950325" y="5768975"/>
          <p14:tracePt t="46655" x="9012238" y="5781675"/>
          <p14:tracePt t="46670" x="9063038" y="5794375"/>
          <p14:tracePt t="46687" x="9112250" y="5819775"/>
          <p14:tracePt t="46703" x="9163050" y="5819775"/>
          <p14:tracePt t="46704" x="9199563" y="5832475"/>
          <p14:tracePt t="46720" x="9250363" y="5856288"/>
          <p14:tracePt t="46737" x="9301163" y="5881688"/>
          <p14:tracePt t="46739" x="9312275" y="5894388"/>
          <p14:tracePt t="46754" x="9363075" y="5907088"/>
          <p14:tracePt t="46770" x="9388475" y="5919788"/>
          <p14:tracePt t="46787" x="9401175" y="5919788"/>
          <p14:tracePt t="46804" x="9413875" y="5919788"/>
          <p14:tracePt t="46826" x="9424988" y="5919788"/>
          <p14:tracePt t="46836" x="9424988" y="5932488"/>
          <p14:tracePt t="46854" x="9450388" y="5945188"/>
          <p14:tracePt t="46870" x="9463088" y="5956300"/>
          <p14:tracePt t="46911" x="9475788" y="5956300"/>
          <p14:tracePt t="46918" x="9475788" y="5969000"/>
          <p14:tracePt t="47455" x="9475788" y="5994400"/>
          <p14:tracePt t="47461" x="9475788" y="6019800"/>
          <p14:tracePt t="47469" x="9475788" y="6056313"/>
          <p14:tracePt t="47486" x="9475788" y="6094413"/>
          <p14:tracePt t="47504" x="9475788" y="6145213"/>
          <p14:tracePt t="47520" x="9475788" y="6157913"/>
          <p14:tracePt t="47537" x="9475788" y="6169025"/>
          <p14:tracePt t="47553" x="9475788" y="6194425"/>
          <p14:tracePt t="47570" x="9488488" y="6207125"/>
          <p14:tracePt t="47571" x="9488488" y="6219825"/>
          <p14:tracePt t="47586" x="9488488" y="6232525"/>
          <p14:tracePt t="47603" x="9501188" y="6257925"/>
          <p14:tracePt t="47620" x="9513888" y="6281738"/>
          <p14:tracePt t="47636" x="9513888" y="6294438"/>
          <p14:tracePt t="47653" x="9537700" y="6319838"/>
          <p14:tracePt t="47655" x="9563100" y="6332538"/>
          <p14:tracePt t="47670" x="9588500" y="6357938"/>
          <p14:tracePt t="47686" x="9637713" y="6381750"/>
          <p14:tracePt t="47703" x="9675813" y="6394450"/>
          <p14:tracePt t="47704" x="9701213" y="6407150"/>
          <p14:tracePt t="47720" x="9750425" y="6419850"/>
          <p14:tracePt t="47737" x="9788525" y="6419850"/>
          <p14:tracePt t="47754" x="9813925" y="6419850"/>
          <p14:tracePt t="47755" x="9826625" y="6419850"/>
          <p14:tracePt t="47770" x="9839325" y="6419850"/>
          <p14:tracePt t="47787" x="9852025" y="6419850"/>
          <p14:tracePt t="47804" x="9863138" y="6419850"/>
          <p14:tracePt t="47805" x="9875838" y="6419850"/>
          <p14:tracePt t="47820" x="9888538" y="6419850"/>
          <p14:tracePt t="47821" x="9901238" y="6419850"/>
          <p14:tracePt t="47837" x="9913938" y="6419850"/>
          <p14:tracePt t="47854" x="9952038" y="6419850"/>
          <p14:tracePt t="47855" x="9963150" y="6419850"/>
          <p14:tracePt t="47869" x="9988550" y="6407150"/>
          <p14:tracePt t="47870" x="10001250" y="6407150"/>
          <p14:tracePt t="47886" x="10039350" y="6394450"/>
          <p14:tracePt t="47903" x="10064750" y="6381750"/>
          <p14:tracePt t="47904" x="10088563" y="6357938"/>
          <p14:tracePt t="47920" x="10101263" y="6357938"/>
          <p14:tracePt t="47921" x="10113963" y="6357938"/>
          <p14:tracePt t="47936" x="10126663" y="6345238"/>
          <p14:tracePt t="47953" x="10139363" y="6345238"/>
          <p14:tracePt t="47970" x="10152063" y="6345238"/>
          <p14:tracePt t="47971" x="10152063" y="6332538"/>
          <p14:tracePt t="47987" x="10164763" y="6332538"/>
          <p14:tracePt t="48003" x="10164763" y="6319838"/>
          <p14:tracePt t="48020" x="10177463" y="6307138"/>
          <p14:tracePt t="48021" x="10201275" y="6281738"/>
          <p14:tracePt t="48037" x="10213975" y="6269038"/>
          <p14:tracePt t="48053" x="10226675" y="6269038"/>
          <p14:tracePt t="48070" x="10226675" y="6257925"/>
          <p14:tracePt t="48113" x="10239375" y="6257925"/>
          <p14:tracePt t="48191" x="10201275" y="6257925"/>
          <p14:tracePt t="48197" x="10152063" y="6257925"/>
          <p14:tracePt t="48205" x="10075863" y="6257925"/>
          <p14:tracePt t="48220" x="10026650" y="6269038"/>
          <p14:tracePt t="48221" x="9952038" y="6281738"/>
          <p14:tracePt t="48236" x="9713913" y="6319838"/>
          <p14:tracePt t="48254" x="9424988" y="6332538"/>
          <p14:tracePt t="48255" x="9363075" y="6345238"/>
          <p14:tracePt t="48270" x="9237663" y="6345238"/>
          <p14:tracePt t="48272" x="9112250" y="6345238"/>
          <p14:tracePt t="48287" x="8824913" y="6345238"/>
          <p14:tracePt t="48304" x="8624888" y="6345238"/>
          <p14:tracePt t="48305" x="8537575" y="6345238"/>
          <p14:tracePt t="48320" x="8412163" y="6345238"/>
          <p14:tracePt t="48336" x="8086725" y="6345238"/>
          <p14:tracePt t="48354" x="7974013" y="6345238"/>
          <p14:tracePt t="48355" x="7923213" y="6345238"/>
          <p14:tracePt t="48370" x="7886700" y="6345238"/>
          <p14:tracePt t="48371" x="7823200" y="6345238"/>
          <p14:tracePt t="48386" x="7735888" y="6345238"/>
          <p14:tracePt t="48403" x="7623175" y="6345238"/>
          <p14:tracePt t="48404" x="7597775" y="6345238"/>
          <p14:tracePt t="48419" x="7572375" y="6345238"/>
          <p14:tracePt t="48420" x="7535863" y="6345238"/>
          <p14:tracePt t="48436" x="7497763" y="6345238"/>
          <p14:tracePt t="48455" x="7435850" y="6345238"/>
          <p14:tracePt t="48470" x="7423150" y="6345238"/>
          <p14:tracePt t="48471" x="7410450" y="6345238"/>
          <p14:tracePt t="48486" x="7385050" y="6345238"/>
          <p14:tracePt t="48504" x="7348538" y="6332538"/>
          <p14:tracePt t="48505" x="7335838" y="6319838"/>
          <p14:tracePt t="48520" x="7323138" y="6307138"/>
          <p14:tracePt t="48521" x="7310438" y="6307138"/>
          <p14:tracePt t="48536" x="7259638" y="6281738"/>
          <p14:tracePt t="48554" x="7223125" y="6232525"/>
          <p14:tracePt t="48555" x="7197725" y="6219825"/>
          <p14:tracePt t="48570" x="7185025" y="6207125"/>
          <p14:tracePt t="48571" x="7159625" y="6207125"/>
          <p14:tracePt t="48586" x="7134225" y="6194425"/>
          <p14:tracePt t="48603" x="7123113" y="6169025"/>
          <p14:tracePt t="48620" x="7097713" y="6145213"/>
          <p14:tracePt t="48636" x="7085013" y="6132513"/>
          <p14:tracePt t="48655" x="7059613" y="6132513"/>
          <p14:tracePt t="48670" x="7059613" y="6119813"/>
          <p14:tracePt t="48671" x="7059613" y="6019800"/>
          <p14:tracePt t="48686" x="7085013" y="5969000"/>
          <p14:tracePt t="48703" x="7134225" y="5919788"/>
          <p14:tracePt t="48720" x="7197725" y="5832475"/>
          <p14:tracePt t="48721" x="7210425" y="5807075"/>
          <p14:tracePt t="48737" x="7259638" y="5732463"/>
          <p14:tracePt t="48753" x="7285038" y="5681663"/>
          <p14:tracePt t="48755" x="7285038" y="5668963"/>
          <p14:tracePt t="48770" x="7297738" y="5668963"/>
          <p14:tracePt t="48774" x="7297738" y="5656263"/>
          <p14:tracePt t="48798" x="7297738" y="5643563"/>
          <p14:tracePt t="48813" x="7297738" y="5630863"/>
          <p14:tracePt t="48820" x="7310438" y="5581650"/>
          <p14:tracePt t="48836" x="7335838" y="5507038"/>
          <p14:tracePt t="48853" x="7348538" y="5468938"/>
          <p14:tracePt t="48870" x="7359650" y="5418138"/>
          <p14:tracePt t="48871" x="7372350" y="5394325"/>
          <p14:tracePt t="48886" x="7372350" y="5343525"/>
          <p14:tracePt t="48903" x="7385050" y="5294313"/>
          <p14:tracePt t="48920" x="7385050" y="5268913"/>
          <p14:tracePt t="48921" x="7385050" y="5256213"/>
          <p14:tracePt t="48936" x="7385050" y="5243513"/>
          <p14:tracePt t="48953" x="7385050" y="5218113"/>
          <p14:tracePt t="48970" x="7397750" y="5156200"/>
          <p14:tracePt t="48971" x="7397750" y="5118100"/>
          <p14:tracePt t="48986" x="7397750" y="5081588"/>
          <p14:tracePt t="49003" x="7397750" y="4992688"/>
          <p14:tracePt t="49020" x="7397750" y="4943475"/>
          <p14:tracePt t="49036" x="7397750" y="4918075"/>
          <p14:tracePt t="49053" x="7397750" y="4892675"/>
          <p14:tracePt t="49070" x="7397750" y="4856163"/>
          <p14:tracePt t="49071" x="7385050" y="4830763"/>
          <p14:tracePt t="49086" x="7359650" y="4768850"/>
          <p14:tracePt t="49104" x="7348538" y="4692650"/>
          <p14:tracePt t="49105" x="7310438" y="4643438"/>
          <p14:tracePt t="49120" x="7297738" y="4630738"/>
          <p14:tracePt t="49121" x="7272338" y="4592638"/>
          <p14:tracePt t="49137" x="7223125" y="4543425"/>
          <p14:tracePt t="49153" x="7172325" y="4467225"/>
          <p14:tracePt t="49170" x="7085013" y="4418013"/>
          <p14:tracePt t="49171" x="7059613" y="4405313"/>
          <p14:tracePt t="49186" x="6997700" y="4379913"/>
          <p14:tracePt t="49203" x="6972300" y="4367213"/>
          <p14:tracePt t="49220" x="6921500" y="4341813"/>
          <p14:tracePt t="49221" x="6910388" y="4341813"/>
          <p14:tracePt t="49236" x="6859588" y="4341813"/>
          <p14:tracePt t="49253" x="6808788" y="4341813"/>
          <p14:tracePt t="49270" x="6721475" y="4341813"/>
          <p14:tracePt t="49286" x="6646863" y="4341813"/>
          <p14:tracePt t="49303" x="6584950" y="4341813"/>
          <p14:tracePt t="49321" x="6521450" y="4367213"/>
          <p14:tracePt t="49336" x="6472238" y="4367213"/>
          <p14:tracePt t="49353" x="6446838" y="4392613"/>
          <p14:tracePt t="49371" x="6359525" y="4467225"/>
          <p14:tracePt t="49386" x="6270625" y="4592638"/>
          <p14:tracePt t="49403" x="6221413" y="4667250"/>
          <p14:tracePt t="49421" x="6146800" y="4779963"/>
          <p14:tracePt t="49436" x="6108700" y="4843463"/>
          <p14:tracePt t="49453" x="6096000" y="4879975"/>
          <p14:tracePt t="49471" x="6070600" y="4981575"/>
          <p14:tracePt t="49486" x="6070600" y="5081588"/>
          <p14:tracePt t="49503" x="6070600" y="5181600"/>
          <p14:tracePt t="49520" x="6083300" y="5330825"/>
          <p14:tracePt t="49536" x="6108700" y="5430838"/>
          <p14:tracePt t="49553" x="6134100" y="5543550"/>
          <p14:tracePt t="49570" x="6208713" y="5794375"/>
          <p14:tracePt t="49586" x="6246813" y="5868988"/>
          <p14:tracePt t="49604" x="6259513" y="5932488"/>
          <p14:tracePt t="49606" x="6270625" y="5956300"/>
          <p14:tracePt t="49620" x="6296025" y="6007100"/>
          <p14:tracePt t="49636" x="6334125" y="6094413"/>
          <p14:tracePt t="49653" x="6359525" y="6132513"/>
          <p14:tracePt t="49670" x="6434138" y="6207125"/>
          <p14:tracePt t="49687" x="6472238" y="6257925"/>
          <p14:tracePt t="49703" x="6508750" y="6294438"/>
          <p14:tracePt t="49721" x="6572250" y="6345238"/>
          <p14:tracePt t="49736" x="6608763" y="6381750"/>
          <p14:tracePt t="49753" x="6646863" y="6394450"/>
          <p14:tracePt t="49770" x="6708775" y="6432550"/>
          <p14:tracePt t="49786" x="6746875" y="6457950"/>
          <p14:tracePt t="49803" x="6772275" y="6457950"/>
          <p14:tracePt t="49820" x="6834188" y="6483350"/>
          <p14:tracePt t="49836" x="6859588" y="6483350"/>
          <p14:tracePt t="49853" x="6872288" y="6483350"/>
          <p14:tracePt t="49871" x="6884988" y="6483350"/>
          <p14:tracePt t="49886" x="6897688" y="6483350"/>
          <p14:tracePt t="49903" x="6910388" y="6483350"/>
          <p14:tracePt t="49928" x="6921500" y="6483350"/>
          <p14:tracePt t="49999" x="6934200" y="6483350"/>
          <p14:tracePt t="50107" x="6946900" y="6483350"/>
          <p14:tracePt t="50415" x="6959600" y="6470650"/>
          <p14:tracePt t="50421" x="6997700" y="6407150"/>
          <p14:tracePt t="50436" x="6997700" y="6394450"/>
          <p14:tracePt t="50437" x="7010400" y="6381750"/>
          <p14:tracePt t="50457" x="7010400" y="6370638"/>
          <p14:tracePt t="50478" x="7010400" y="6357938"/>
          <p14:tracePt t="50486" x="7046913" y="6332538"/>
          <p14:tracePt t="50503" x="7072313" y="6281738"/>
          <p14:tracePt t="50520" x="7072313" y="6269038"/>
          <p14:tracePt t="50521" x="7072313" y="6257925"/>
          <p14:tracePt t="50557" x="7085013" y="6245225"/>
          <p14:tracePt t="50563" x="7097713" y="6232525"/>
          <p14:tracePt t="50570" x="7097713" y="6219825"/>
          <p14:tracePt t="50586" x="7110413" y="6219825"/>
          <p14:tracePt t="50586" x="7110413" y="6207125"/>
          <p14:tracePt t="50621" x="7110413" y="6194425"/>
          <p14:tracePt t="50643" x="7123113" y="6194425"/>
          <p14:tracePt t="50686" x="7123113" y="6181725"/>
          <p14:tracePt t="54017" x="7185025" y="6169025"/>
          <p14:tracePt t="54025" x="7223125" y="6169025"/>
          <p14:tracePt t="54036" x="7272338" y="6169025"/>
          <p14:tracePt t="54038" x="7310438" y="6169025"/>
          <p14:tracePt t="54053" x="7359650" y="6169025"/>
          <p14:tracePt t="54054" x="7385050" y="6169025"/>
          <p14:tracePt t="54070" x="7497763" y="6169025"/>
          <p14:tracePt t="54086" x="7635875" y="6169025"/>
          <p14:tracePt t="54088" x="7685088" y="6169025"/>
          <p14:tracePt t="54103" x="7773988" y="6169025"/>
          <p14:tracePt t="54120" x="7823200" y="6169025"/>
          <p14:tracePt t="54136" x="7886700" y="6169025"/>
          <p14:tracePt t="54138" x="7923213" y="6169025"/>
          <p14:tracePt t="54153" x="7961313" y="6169025"/>
          <p14:tracePt t="54155" x="7999413" y="6169025"/>
          <p14:tracePt t="54169" x="8086725" y="6169025"/>
          <p14:tracePt t="54187" x="8174038" y="6169025"/>
          <p14:tracePt t="54188" x="8199438" y="6169025"/>
          <p14:tracePt t="54203" x="8248650" y="6169025"/>
          <p14:tracePt t="54204" x="8274050" y="6169025"/>
          <p14:tracePt t="54219" x="8324850" y="6169025"/>
          <p14:tracePt t="54237" x="8361363" y="6169025"/>
          <p14:tracePt t="54253" x="8386763" y="6169025"/>
          <p14:tracePt t="54254" x="8399463" y="6169025"/>
          <p14:tracePt t="54270" x="8424863" y="6169025"/>
          <p14:tracePt t="54286" x="8486775" y="6169025"/>
          <p14:tracePt t="54303" x="8537575" y="6132513"/>
          <p14:tracePt t="54305" x="8574088" y="6132513"/>
          <p14:tracePt t="54319" x="8637588" y="6132513"/>
          <p14:tracePt t="54336" x="8712200" y="6119813"/>
          <p14:tracePt t="54338" x="8737600" y="6107113"/>
          <p14:tracePt t="54353" x="8763000" y="6107113"/>
          <p14:tracePt t="54354" x="8786813" y="6107113"/>
          <p14:tracePt t="54369" x="8837613" y="6107113"/>
          <p14:tracePt t="54387" x="8874125" y="6107113"/>
          <p14:tracePt t="54388" x="8886825" y="6107113"/>
          <p14:tracePt t="54403" x="8937625" y="6107113"/>
          <p14:tracePt t="54403" x="8963025" y="6107113"/>
          <p14:tracePt t="54419" x="9050338" y="6107113"/>
          <p14:tracePt t="54437" x="9099550" y="6107113"/>
          <p14:tracePt t="54438" x="9150350" y="6107113"/>
          <p14:tracePt t="54453" x="9163050" y="6107113"/>
          <p14:tracePt t="54455" x="9199563" y="6107113"/>
          <p14:tracePt t="54470" x="9237663" y="6107113"/>
          <p14:tracePt t="54486" x="9275763" y="6107113"/>
          <p14:tracePt t="54503" x="9312275" y="6107113"/>
          <p14:tracePt t="54504" x="9337675" y="6107113"/>
          <p14:tracePt t="54519" x="9375775" y="6107113"/>
          <p14:tracePt t="54536" x="9424988" y="6107113"/>
          <p14:tracePt t="54553" x="9450388" y="6107113"/>
          <p14:tracePt t="54555" x="9475788" y="6107113"/>
          <p14:tracePt t="54570" x="9488488" y="6107113"/>
          <p14:tracePt t="54587" x="9501188" y="6107113"/>
          <p14:tracePt t="54589" x="9513888" y="6107113"/>
          <p14:tracePt t="54639" x="9525000" y="6107113"/>
          <p14:tracePt t="55018" x="9613900" y="6094413"/>
          <p14:tracePt t="55025" x="9675813" y="6069013"/>
          <p14:tracePt t="55037" x="9775825" y="6032500"/>
          <p14:tracePt t="55054" x="9939338" y="5945188"/>
          <p14:tracePt t="55069" x="10039350" y="5881688"/>
          <p14:tracePt t="55086" x="10126663" y="5843588"/>
          <p14:tracePt t="55103" x="10201275" y="5807075"/>
          <p14:tracePt t="55104" x="10226675" y="5781675"/>
          <p14:tracePt t="55119" x="10264775" y="5732463"/>
          <p14:tracePt t="55136" x="10313988" y="5694363"/>
          <p14:tracePt t="55153" x="10352088" y="5656263"/>
          <p14:tracePt t="55154" x="10377488" y="5630863"/>
          <p14:tracePt t="55169" x="10426700" y="5581650"/>
          <p14:tracePt t="55186" x="10502900" y="5481638"/>
          <p14:tracePt t="55203" x="10577513" y="5343525"/>
          <p14:tracePt t="55204" x="10626725" y="5268913"/>
          <p14:tracePt t="55220" x="10664825" y="5156200"/>
          <p14:tracePt t="55236" x="10702925" y="5005388"/>
          <p14:tracePt t="55254" x="10739438" y="4805363"/>
          <p14:tracePt t="55270" x="10764838" y="4656138"/>
          <p14:tracePt t="55286" x="10777538" y="4518025"/>
          <p14:tracePt t="55304" x="10777538" y="4392613"/>
          <p14:tracePt t="55320" x="10777538" y="4318000"/>
          <p14:tracePt t="55337" x="10777538" y="4267200"/>
          <p14:tracePt t="55339" x="10777538" y="4205288"/>
          <p14:tracePt t="55354" x="10764838" y="4154488"/>
          <p14:tracePt t="55370" x="10726738" y="4092575"/>
          <p14:tracePt t="55386" x="10715625" y="4029075"/>
          <p14:tracePt t="55405" x="10690225" y="3967163"/>
          <p14:tracePt t="55420" x="10614025" y="3916363"/>
          <p14:tracePt t="55436" x="10526713" y="3854450"/>
          <p14:tracePt t="55453" x="10439400" y="3803650"/>
          <p14:tracePt t="55454" x="10414000" y="3803650"/>
          <p14:tracePt t="55469" x="10364788" y="3779838"/>
          <p14:tracePt t="55486" x="10326688" y="3754438"/>
          <p14:tracePt t="55504" x="10288588" y="3754438"/>
          <p14:tracePt t="55519" x="10264775" y="3741738"/>
          <p14:tracePt t="55536" x="10213975" y="3729038"/>
          <p14:tracePt t="55553" x="10139363" y="3716338"/>
          <p14:tracePt t="55554" x="10101263" y="3716338"/>
          <p14:tracePt t="55569" x="10001250" y="3716338"/>
          <p14:tracePt t="55586" x="9888538" y="3729038"/>
          <p14:tracePt t="55603" x="9813925" y="3741738"/>
          <p14:tracePt t="55604" x="9788525" y="3754438"/>
          <p14:tracePt t="55619" x="9713913" y="3792538"/>
          <p14:tracePt t="55636" x="9626600" y="3816350"/>
          <p14:tracePt t="55654" x="9537700" y="3867150"/>
          <p14:tracePt t="55669" x="9463088" y="3905250"/>
          <p14:tracePt t="55687" x="9413875" y="3929063"/>
          <p14:tracePt t="55704" x="9350375" y="3979863"/>
          <p14:tracePt t="55719" x="9301163" y="4005263"/>
          <p14:tracePt t="55736" x="9263063" y="4067175"/>
          <p14:tracePt t="55752" x="9237663" y="4117975"/>
          <p14:tracePt t="55754" x="9199563" y="4154488"/>
          <p14:tracePt t="55769" x="9188450" y="4192588"/>
          <p14:tracePt t="55786" x="9175750" y="4217988"/>
          <p14:tracePt t="55803" x="9150350" y="4254500"/>
          <p14:tracePt t="55804" x="9150350" y="4267200"/>
          <p14:tracePt t="55819" x="9124950" y="4292600"/>
          <p14:tracePt t="55837" x="9112250" y="4330700"/>
          <p14:tracePt t="55853" x="9088438" y="4354513"/>
          <p14:tracePt t="55854" x="9075738" y="4367213"/>
          <p14:tracePt t="55869" x="9024938" y="4443413"/>
          <p14:tracePt t="55886" x="9012238" y="4518025"/>
          <p14:tracePt t="55904" x="8986838" y="4643438"/>
          <p14:tracePt t="55920" x="8986838" y="4679950"/>
          <p14:tracePt t="55936" x="8986838" y="4718050"/>
          <p14:tracePt t="55953" x="8986838" y="4756150"/>
          <p14:tracePt t="55954" x="8986838" y="4768850"/>
          <p14:tracePt t="55969" x="8986838" y="4805363"/>
          <p14:tracePt t="55986" x="8986838" y="4843463"/>
          <p14:tracePt t="56003" x="8986838" y="4905375"/>
          <p14:tracePt t="56003" x="8986838" y="4943475"/>
          <p14:tracePt t="56019" x="8986838" y="4981575"/>
          <p14:tracePt t="56020" x="8999538" y="5005388"/>
          <p14:tracePt t="56036" x="9024938" y="5081588"/>
          <p14:tracePt t="56052" x="9024938" y="5130800"/>
          <p14:tracePt t="56054" x="9037638" y="5168900"/>
          <p14:tracePt t="56069" x="9037638" y="5194300"/>
          <p14:tracePt t="56071" x="9037638" y="5230813"/>
          <p14:tracePt t="56086" x="9037638" y="5294313"/>
          <p14:tracePt t="56103" x="9063038" y="5343525"/>
          <p14:tracePt t="56119" x="9075738" y="5407025"/>
          <p14:tracePt t="56120" x="9088438" y="5456238"/>
          <p14:tracePt t="56136" x="9099550" y="5507038"/>
          <p14:tracePt t="56153" x="9112250" y="5581650"/>
          <p14:tracePt t="56155" x="9112250" y="5607050"/>
          <p14:tracePt t="56170" x="9112250" y="5630863"/>
          <p14:tracePt t="56171" x="9137650" y="5668963"/>
          <p14:tracePt t="56186" x="9150350" y="5694363"/>
          <p14:tracePt t="56203" x="9150350" y="5743575"/>
          <p14:tracePt t="56205" x="9163050" y="5768975"/>
          <p14:tracePt t="56219" x="9175750" y="5794375"/>
          <p14:tracePt t="56220" x="9175750" y="5819775"/>
          <p14:tracePt t="56236" x="9199563" y="5894388"/>
          <p14:tracePt t="56253" x="9224963" y="5932488"/>
          <p14:tracePt t="56254" x="9237663" y="5956300"/>
          <p14:tracePt t="56270" x="9250363" y="6007100"/>
          <p14:tracePt t="56271" x="9250363" y="6019800"/>
          <p14:tracePt t="56286" x="9275763" y="6056313"/>
          <p14:tracePt t="56303" x="9288463" y="6094413"/>
          <p14:tracePt t="56305" x="9301163" y="6119813"/>
          <p14:tracePt t="56319" x="9324975" y="6132513"/>
          <p14:tracePt t="56336" x="9337675" y="6157913"/>
          <p14:tracePt t="56354" x="9337675" y="6181725"/>
          <p14:tracePt t="56355" x="9363075" y="6194425"/>
          <p14:tracePt t="56370" x="9375775" y="6207125"/>
          <p14:tracePt t="56371" x="9401175" y="6219825"/>
          <p14:tracePt t="56386" x="9424988" y="6257925"/>
          <p14:tracePt t="56405" x="9488488" y="6281738"/>
          <p14:tracePt t="56420" x="9501188" y="6294438"/>
          <p14:tracePt t="56421" x="9513888" y="6294438"/>
          <p14:tracePt t="56436" x="9525000" y="6294438"/>
          <p14:tracePt t="56453" x="9550400" y="6307138"/>
          <p14:tracePt t="56454" x="9563100" y="6307138"/>
          <p14:tracePt t="56470" x="9575800" y="6332538"/>
          <p14:tracePt t="56486" x="9601200" y="6332538"/>
          <p14:tracePt t="56503" x="9613900" y="6332538"/>
          <p14:tracePt t="56505" x="9626600" y="6332538"/>
          <p14:tracePt t="56519" x="9637713" y="6332538"/>
          <p14:tracePt t="56520" x="9675813" y="6332538"/>
          <p14:tracePt t="56536" x="9739313" y="6332538"/>
          <p14:tracePt t="56554" x="9813925" y="6307138"/>
          <p14:tracePt t="56555" x="9852025" y="6307138"/>
          <p14:tracePt t="56570" x="9875838" y="6294438"/>
          <p14:tracePt t="56571" x="9913938" y="6281738"/>
          <p14:tracePt t="56586" x="9952038" y="6269038"/>
          <p14:tracePt t="56603" x="9975850" y="6269038"/>
          <p14:tracePt t="56605" x="10001250" y="6257925"/>
          <p14:tracePt t="56620" x="10013950" y="6245225"/>
          <p14:tracePt t="56636" x="10026650" y="6232525"/>
          <p14:tracePt t="56654" x="10052050" y="6207125"/>
          <p14:tracePt t="56656" x="10064750" y="6194425"/>
          <p14:tracePt t="56670" x="10075863" y="6181725"/>
          <p14:tracePt t="56671" x="10088563" y="6157913"/>
          <p14:tracePt t="56686" x="10126663" y="6119813"/>
          <p14:tracePt t="56705" x="10188575" y="6045200"/>
          <p14:tracePt t="56720" x="10201275" y="6019800"/>
          <p14:tracePt t="56722" x="10213975" y="6007100"/>
          <p14:tracePt t="56736" x="10252075" y="5932488"/>
          <p14:tracePt t="56753" x="10277475" y="5894388"/>
          <p14:tracePt t="56755" x="10288588" y="5868988"/>
          <p14:tracePt t="56770" x="10313988" y="5832475"/>
          <p14:tracePt t="56770" x="10313988" y="5807075"/>
          <p14:tracePt t="56786" x="10352088" y="5743575"/>
          <p14:tracePt t="56804" x="10401300" y="5656263"/>
          <p14:tracePt t="56805" x="10414000" y="5594350"/>
          <p14:tracePt t="56820" x="10414000" y="5543550"/>
          <p14:tracePt t="56820" x="10426700" y="5518150"/>
          <p14:tracePt t="56836" x="10464800" y="5430838"/>
          <p14:tracePt t="56853" x="10464800" y="5407025"/>
          <p14:tracePt t="56855" x="10464800" y="5381625"/>
          <p14:tracePt t="56870" x="10464800" y="5368925"/>
          <p14:tracePt t="56871" x="10464800" y="5343525"/>
          <p14:tracePt t="56886" x="10464800" y="5318125"/>
          <p14:tracePt t="56903" x="10464800" y="5281613"/>
          <p14:tracePt t="56904" x="10464800" y="5268913"/>
          <p14:tracePt t="56920" x="10452100" y="5243513"/>
          <p14:tracePt t="56921" x="10452100" y="5230813"/>
          <p14:tracePt t="56936" x="10439400" y="5194300"/>
          <p14:tracePt t="56953" x="10426700" y="5156200"/>
          <p14:tracePt t="56970" x="10414000" y="5105400"/>
          <p14:tracePt t="56986" x="10401300" y="5068888"/>
          <p14:tracePt t="57003" x="10390188" y="5030788"/>
          <p14:tracePt t="57020" x="10352088" y="4992688"/>
          <p14:tracePt t="57021" x="10339388" y="4968875"/>
          <p14:tracePt t="57037" x="10301288" y="4930775"/>
          <p14:tracePt t="57053" x="10252075" y="4879975"/>
          <p14:tracePt t="57070" x="10213975" y="4818063"/>
          <p14:tracePt t="57071" x="10188575" y="4792663"/>
          <p14:tracePt t="57087" x="10126663" y="4730750"/>
          <p14:tracePt t="57103" x="10064750" y="4679950"/>
          <p14:tracePt t="57104" x="10026650" y="4643438"/>
          <p14:tracePt t="57119" x="10001250" y="4618038"/>
          <p14:tracePt t="57120" x="9963150" y="4605338"/>
          <p14:tracePt t="57137" x="9913938" y="4554538"/>
          <p14:tracePt t="57153" x="9852025" y="4530725"/>
          <p14:tracePt t="57155" x="9839325" y="4518025"/>
          <p14:tracePt t="57169" x="9826625" y="4505325"/>
          <p14:tracePt t="57170" x="9801225" y="4505325"/>
          <p14:tracePt t="57186" x="9763125" y="4479925"/>
          <p14:tracePt t="57203" x="9726613" y="4454525"/>
          <p14:tracePt t="57220" x="9675813" y="4454525"/>
          <p14:tracePt t="57220" x="9650413" y="4443413"/>
          <p14:tracePt t="57236" x="9613900" y="4430713"/>
          <p14:tracePt t="57252" x="9563100" y="4430713"/>
          <p14:tracePt t="57270" x="9501188" y="4430713"/>
          <p14:tracePt t="57270" x="9475788" y="4430713"/>
          <p14:tracePt t="57286" x="9413875" y="4443413"/>
          <p14:tracePt t="57303" x="9337675" y="4467225"/>
          <p14:tracePt t="57304" x="9324975" y="4479925"/>
          <p14:tracePt t="57320" x="9312275" y="4479925"/>
          <p14:tracePt t="57321" x="9288463" y="4492625"/>
          <p14:tracePt t="57336" x="9250363" y="4518025"/>
          <p14:tracePt t="57352" x="9212263" y="4579938"/>
          <p14:tracePt t="57369" x="9175750" y="4618038"/>
          <p14:tracePt t="57371" x="9163050" y="4643438"/>
          <p14:tracePt t="57386" x="9150350" y="4692650"/>
          <p14:tracePt t="57403" x="9112250" y="4768850"/>
          <p14:tracePt t="57405" x="9112250" y="4779963"/>
          <p14:tracePt t="57419" x="9088438" y="4805363"/>
          <p14:tracePt t="57420" x="9063038" y="4856163"/>
          <p14:tracePt t="57436" x="9037638" y="4918075"/>
          <p14:tracePt t="57453" x="9024938" y="4981575"/>
          <p14:tracePt t="57469" x="8999538" y="5018088"/>
          <p14:tracePt t="57470" x="8986838" y="5056188"/>
          <p14:tracePt t="57486" x="8975725" y="5105400"/>
          <p14:tracePt t="57503" x="8963025" y="5143500"/>
          <p14:tracePt t="57520" x="8950325" y="5181600"/>
          <p14:tracePt t="57521" x="8950325" y="5194300"/>
          <p14:tracePt t="57536" x="8950325" y="5256213"/>
          <p14:tracePt t="57553" x="8950325" y="5330825"/>
          <p14:tracePt t="57570" x="8950325" y="5430838"/>
          <p14:tracePt t="57571" x="8950325" y="5468938"/>
          <p14:tracePt t="57586" x="8950325" y="5530850"/>
          <p14:tracePt t="57603" x="8963025" y="5607050"/>
          <p14:tracePt t="57620" x="8986838" y="5643563"/>
          <p14:tracePt t="57620" x="8999538" y="5668963"/>
          <p14:tracePt t="57636" x="9012238" y="5707063"/>
          <p14:tracePt t="57652" x="9024938" y="5756275"/>
          <p14:tracePt t="57670" x="9050338" y="5807075"/>
          <p14:tracePt t="57671" x="9075738" y="5843588"/>
          <p14:tracePt t="57686" x="9112250" y="5907088"/>
          <p14:tracePt t="57703" x="9124950" y="5969000"/>
          <p14:tracePt t="57719" x="9150350" y="6019800"/>
          <p14:tracePt t="57720" x="9175750" y="6056313"/>
          <p14:tracePt t="57736" x="9199563" y="6094413"/>
          <p14:tracePt t="57753" x="9212263" y="6119813"/>
          <p14:tracePt t="57770" x="9288463" y="6181725"/>
          <p14:tracePt t="57786" x="9324975" y="6207125"/>
          <p14:tracePt t="57803" x="9388475" y="6232525"/>
          <p14:tracePt t="57820" x="9475788" y="6257925"/>
          <p14:tracePt t="57836" x="9537700" y="6281738"/>
          <p14:tracePt t="57852" x="9575800" y="6294438"/>
          <p14:tracePt t="57870" x="9701213" y="6294438"/>
          <p14:tracePt t="57886" x="9763125" y="6294438"/>
          <p14:tracePt t="57904" x="9852025" y="6294438"/>
          <p14:tracePt t="57906" x="9875838" y="6294438"/>
          <p14:tracePt t="57920" x="9926638" y="6294438"/>
          <p14:tracePt t="57921" x="9939338" y="6294438"/>
          <p14:tracePt t="57936" x="9988550" y="6269038"/>
          <p14:tracePt t="57953" x="10026650" y="6269038"/>
          <p14:tracePt t="57970" x="10039350" y="6257925"/>
          <p14:tracePt t="57971" x="10052050" y="6257925"/>
          <p14:tracePt t="58006" x="10052050" y="6232525"/>
          <p14:tracePt t="58020" x="10075863" y="6232525"/>
          <p14:tracePt t="58092" x="10088563" y="6232525"/>
          <p14:tracePt t="58935" x="10101263" y="6219825"/>
          <p14:tracePt t="58942" x="10113963" y="6207125"/>
          <p14:tracePt t="58952" x="10113963" y="6194425"/>
          <p14:tracePt t="58970" x="10113963" y="6181725"/>
          <p14:tracePt t="58971" x="10139363" y="6169025"/>
          <p14:tracePt t="58986" x="10164763" y="6132513"/>
          <p14:tracePt t="59007" x="10164763" y="6119813"/>
          <p14:tracePt t="59021" x="10164763" y="6107113"/>
          <p14:tracePt t="59036" x="10164763" y="6094413"/>
          <p14:tracePt t="59052" x="10177463" y="6069013"/>
          <p14:tracePt t="59069" x="10188575" y="6069013"/>
          <p14:tracePt t="59086" x="10201275" y="6045200"/>
          <p14:tracePt t="59102" x="10239375" y="6019800"/>
          <p14:tracePt t="59122" x="10264775" y="5994400"/>
          <p14:tracePt t="59136" x="10277475" y="5981700"/>
          <p14:tracePt t="59137" x="10288588" y="5981700"/>
          <p14:tracePt t="59152" x="10313988" y="5956300"/>
          <p14:tracePt t="59171" x="10326688" y="5956300"/>
          <p14:tracePt t="59186" x="10326688" y="5945188"/>
          <p14:tracePt t="59203" x="10339388" y="5945188"/>
          <p14:tracePt t="59220" x="10352088" y="5945188"/>
          <p14:tracePt t="59221" x="10352088" y="5932488"/>
          <p14:tracePt t="59257" x="10352088" y="5919788"/>
          <p14:tracePt t="59278" x="10364788" y="5919788"/>
          <p14:tracePt t="59322" x="10377488" y="5919788"/>
          <p14:tracePt t="59400" x="10390188" y="5919788"/>
          <p14:tracePt t="66205" x="10364788" y="5932488"/>
          <p14:tracePt t="66212" x="10339388" y="5956300"/>
          <p14:tracePt t="66220" x="10313988" y="5956300"/>
          <p14:tracePt t="66235" x="10301288" y="5981700"/>
          <p14:tracePt t="66252" x="10288588" y="5994400"/>
          <p14:tracePt t="66269" x="10226675" y="6045200"/>
          <p14:tracePt t="66270" x="10201275" y="6069013"/>
          <p14:tracePt t="66286" x="10177463" y="6094413"/>
          <p14:tracePt t="66302" x="10152063" y="6119813"/>
          <p14:tracePt t="66319" x="10101263" y="6169025"/>
          <p14:tracePt t="66320" x="10088563" y="6181725"/>
          <p14:tracePt t="66335" x="10064750" y="6194425"/>
          <p14:tracePt t="66353" x="9963150" y="6245225"/>
          <p14:tracePt t="66355" x="9926638" y="6257925"/>
          <p14:tracePt t="66369" x="9901238" y="6281738"/>
          <p14:tracePt t="66370" x="9863138" y="6294438"/>
          <p14:tracePt t="66385" x="9750425" y="6319838"/>
          <p14:tracePt t="66403" x="9688513" y="6345238"/>
          <p14:tracePt t="66419" x="9626600" y="6345238"/>
          <p14:tracePt t="66420" x="9613900" y="6345238"/>
          <p14:tracePt t="66436" x="9563100" y="6357938"/>
          <p14:tracePt t="66453" x="9513888" y="6370638"/>
          <p14:tracePt t="66470" x="9475788" y="6394450"/>
          <p14:tracePt t="66471" x="9437688" y="6407150"/>
          <p14:tracePt t="66486" x="9350375" y="6419850"/>
          <p14:tracePt t="66503" x="9263063" y="6432550"/>
          <p14:tracePt t="66520" x="9137650" y="6483350"/>
          <p14:tracePt t="66535" x="9063038" y="6507163"/>
          <p14:tracePt t="66552" x="8999538" y="6519863"/>
          <p14:tracePt t="66569" x="8924925" y="6545263"/>
          <p14:tracePt t="66570" x="8874125" y="6557963"/>
          <p14:tracePt t="66586" x="8786813" y="6583363"/>
          <p14:tracePt t="66602" x="8737600" y="6594475"/>
          <p14:tracePt t="66619" x="8674100" y="6594475"/>
          <p14:tracePt t="66620" x="8661400" y="6594475"/>
          <p14:tracePt t="66636" x="8637588" y="6594475"/>
          <p14:tracePt t="66652" x="8612188" y="6594475"/>
          <p14:tracePt t="66669" x="8599488" y="6594475"/>
          <p14:tracePt t="66705" x="8586788" y="6594475"/>
          <p14:tracePt t="67120" x="8537575" y="6594475"/>
          <p14:tracePt t="67127" x="8448675" y="6594475"/>
          <p14:tracePt t="67135" x="8412163" y="6594475"/>
          <p14:tracePt t="67152" x="8335963" y="6594475"/>
          <p14:tracePt t="67170" x="8223250" y="6545263"/>
          <p14:tracePt t="67186" x="8135938" y="6507163"/>
          <p14:tracePt t="67202" x="8048625" y="6470650"/>
          <p14:tracePt t="67219" x="7974013" y="6432550"/>
          <p14:tracePt t="67220" x="7923213" y="6394450"/>
          <p14:tracePt t="67235" x="7861300" y="6370638"/>
          <p14:tracePt t="67252" x="7823200" y="6345238"/>
          <p14:tracePt t="67270" x="7761288" y="6281738"/>
          <p14:tracePt t="67286" x="7748588" y="6269038"/>
          <p14:tracePt t="67303" x="7723188" y="6232525"/>
          <p14:tracePt t="67320" x="7673975" y="6181725"/>
          <p14:tracePt t="67336" x="7648575" y="6145213"/>
          <p14:tracePt t="67352" x="7610475" y="6107113"/>
          <p14:tracePt t="67369" x="7585075" y="6081713"/>
          <p14:tracePt t="67370" x="7561263" y="6056313"/>
          <p14:tracePt t="67385" x="7523163" y="6007100"/>
          <p14:tracePt t="67402" x="7485063" y="5945188"/>
          <p14:tracePt t="67420" x="7423150" y="5832475"/>
          <p14:tracePt t="67435" x="7385050" y="5756275"/>
          <p14:tracePt t="67453" x="7372350" y="5707063"/>
          <p14:tracePt t="67469" x="7359650" y="5656263"/>
          <p14:tracePt t="67470" x="7348538" y="5643563"/>
          <p14:tracePt t="67486" x="7323138" y="5607050"/>
          <p14:tracePt t="67503" x="7323138" y="5581650"/>
          <p14:tracePt t="67519" x="7310438" y="5568950"/>
          <p14:tracePt t="67535" x="7310438" y="5556250"/>
          <p14:tracePt t="67578" x="7310438" y="5543550"/>
          <p14:tracePt t="67864" x="7310438" y="5568950"/>
          <p14:tracePt t="67871" x="7310438" y="5581650"/>
          <p14:tracePt t="67886" x="7335838" y="5607050"/>
          <p14:tracePt t="67887" x="7335838" y="5619750"/>
          <p14:tracePt t="67903" x="7359650" y="5668963"/>
          <p14:tracePt t="67919" x="7397750" y="5707063"/>
          <p14:tracePt t="67935" x="7435850" y="5768975"/>
          <p14:tracePt t="67936" x="7435850" y="5794375"/>
          <p14:tracePt t="67952" x="7448550" y="5843588"/>
          <p14:tracePt t="67969" x="7459663" y="5868988"/>
          <p14:tracePt t="67986" x="7459663" y="5881688"/>
          <p14:tracePt t="68003" x="7459663" y="5894388"/>
          <p14:tracePt t="68036" x="7472363" y="5894388"/>
          <p14:tracePt t="68042" x="7472363" y="5907088"/>
          <p14:tracePt t="68171" x="7485063" y="5907088"/>
          <p14:tracePt t="68178" x="7497763" y="5907088"/>
          <p14:tracePt t="68186" x="7510463" y="5919788"/>
          <p14:tracePt t="68202" x="7535863" y="5919788"/>
          <p14:tracePt t="68219" x="7572375" y="5945188"/>
          <p14:tracePt t="68220" x="7597775" y="5956300"/>
          <p14:tracePt t="68235" x="7648575" y="5969000"/>
          <p14:tracePt t="68253" x="7697788" y="5994400"/>
          <p14:tracePt t="68269" x="7761288" y="6019800"/>
          <p14:tracePt t="68271" x="7797800" y="6045200"/>
          <p14:tracePt t="68285" x="7810500" y="6056313"/>
          <p14:tracePt t="68286" x="7835900" y="6056313"/>
          <p14:tracePt t="68302" x="7874000" y="6094413"/>
          <p14:tracePt t="68319" x="7910513" y="6107113"/>
          <p14:tracePt t="68320" x="7935913" y="6119813"/>
          <p14:tracePt t="68335" x="7961313" y="6132513"/>
          <p14:tracePt t="68352" x="7974013" y="6145213"/>
          <p14:tracePt t="68369" x="8010525" y="6169025"/>
          <p14:tracePt t="68371" x="8010525" y="6181725"/>
          <p14:tracePt t="68385" x="8035925" y="6181725"/>
          <p14:tracePt t="68386" x="8061325" y="6194425"/>
          <p14:tracePt t="68402" x="8099425" y="6219825"/>
          <p14:tracePt t="68421" x="8161338" y="6269038"/>
          <p14:tracePt t="68436" x="8186738" y="6269038"/>
          <p14:tracePt t="68438" x="8212138" y="6281738"/>
          <p14:tracePt t="68452" x="8261350" y="6294438"/>
          <p14:tracePt t="68470" x="8312150" y="6332538"/>
          <p14:tracePt t="68471" x="8348663" y="6332538"/>
          <p14:tracePt t="68486" x="8361363" y="6332538"/>
          <p14:tracePt t="68487" x="8386763" y="6332538"/>
          <p14:tracePt t="68502" x="8412163" y="6332538"/>
          <p14:tracePt t="68520" x="8461375" y="6332538"/>
          <p14:tracePt t="68535" x="8474075" y="6332538"/>
          <p14:tracePt t="68536" x="8499475" y="6332538"/>
          <p14:tracePt t="68552" x="8537575" y="6332538"/>
          <p14:tracePt t="68570" x="8574088" y="6319838"/>
          <p14:tracePt t="68571" x="8586788" y="6319838"/>
          <p14:tracePt t="68586" x="8624888" y="6294438"/>
          <p14:tracePt t="68587" x="8650288" y="6281738"/>
          <p14:tracePt t="68603" x="8686800" y="6257925"/>
          <p14:tracePt t="68620" x="8737600" y="6245225"/>
          <p14:tracePt t="68621" x="8750300" y="6232525"/>
          <p14:tracePt t="68636" x="8774113" y="6219825"/>
          <p14:tracePt t="68653" x="8786813" y="6207125"/>
          <p14:tracePt t="68670" x="8812213" y="6207125"/>
          <p14:tracePt t="68686" x="8824913" y="6207125"/>
          <p14:tracePt t="68722" x="8824913" y="6194425"/>
          <p14:tracePt t="68743" x="8837613" y="6194425"/>
          <p14:tracePt t="68778" x="8850313" y="6194425"/>
          <p14:tracePt t="84527" x="8724900" y="6194425"/>
          <p14:tracePt t="84533" x="8624888" y="6207125"/>
          <p14:tracePt t="84541" x="8574088" y="6207125"/>
          <p14:tracePt t="84551" x="8399463" y="6207125"/>
          <p14:tracePt t="84569" x="8186738" y="6207125"/>
          <p14:tracePt t="84570" x="8074025" y="6194425"/>
          <p14:tracePt t="84585" x="7673975" y="6145213"/>
          <p14:tracePt t="84602" x="7397750" y="6119813"/>
          <p14:tracePt t="84618" x="6934200" y="6069013"/>
          <p14:tracePt t="84620" x="6772275" y="6056313"/>
          <p14:tracePt t="84635" x="6508750" y="6032500"/>
          <p14:tracePt t="84652" x="6134100" y="5969000"/>
          <p14:tracePt t="84669" x="5895975" y="5932488"/>
          <p14:tracePt t="84670" x="5808663" y="5907088"/>
          <p14:tracePt t="84685" x="5470525" y="5843588"/>
          <p14:tracePt t="84702" x="5245100" y="5794375"/>
          <p14:tracePt t="84718" x="5119688" y="5768975"/>
          <p14:tracePt t="84720" x="5045075" y="5743575"/>
          <p14:tracePt t="84735" x="4919663" y="5707063"/>
          <p14:tracePt t="84736" x="4819650" y="5656263"/>
          <p14:tracePt t="84752" x="4668838" y="5619750"/>
          <p14:tracePt t="84770" x="4506913" y="5556250"/>
          <p14:tracePt t="84786" x="4418013" y="5518150"/>
          <p14:tracePt t="84802" x="4294188" y="5468938"/>
          <p14:tracePt t="84820" x="4043363" y="5394325"/>
          <p14:tracePt t="84836" x="3930650" y="5381625"/>
          <p14:tracePt t="84852" x="3879850" y="5368925"/>
          <p14:tracePt t="84869" x="3792538" y="5330825"/>
          <p14:tracePt t="84870" x="3730625" y="5305425"/>
          <p14:tracePt t="84884" x="3654425" y="5268913"/>
          <p14:tracePt t="84902" x="3579813" y="5218113"/>
          <p14:tracePt t="84919" x="3505200" y="5205413"/>
          <p14:tracePt t="84920" x="3492500" y="5205413"/>
          <p14:tracePt t="84935" x="3479800" y="5205413"/>
          <p14:tracePt t="84937" x="3467100" y="5194300"/>
          <p14:tracePt t="84952" x="3441700" y="5194300"/>
          <p14:tracePt t="84970" x="3429000" y="5194300"/>
          <p14:tracePt t="85299" x="3317875" y="5130800"/>
          <p14:tracePt t="85306" x="3003550" y="4930775"/>
          <p14:tracePt t="85318" x="2654300" y="4643438"/>
          <p14:tracePt t="85320" x="2503488" y="4530725"/>
          <p14:tracePt t="85335" x="2052638" y="4117975"/>
          <p14:tracePt t="85336" x="1627188" y="3741738"/>
          <p14:tracePt t="85351" x="1014413" y="30289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AC36-27DE-CB78-21DB-12A28B003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Biochemical basis of the disease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414E0-3F06-8EF1-F0C4-7B5FBF90E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44353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GB" kern="100" dirty="0">
                <a:ea typeface="Calibri" panose="020F0502020204030204" pitchFamily="34" charset="0"/>
                <a:cs typeface="Arial" panose="020B0604020202020204" pitchFamily="34" charset="0"/>
              </a:rPr>
              <a:t>The cystic fibrosis gene codes for a cystic fibrosis trans membrane </a:t>
            </a:r>
            <a:r>
              <a:rPr lang="en-GB" b="1" kern="100" dirty="0">
                <a:ea typeface="Calibri" panose="020F0502020204030204" pitchFamily="34" charset="0"/>
                <a:cs typeface="Arial" panose="020B0604020202020204" pitchFamily="34" charset="0"/>
              </a:rPr>
              <a:t>conductance </a:t>
            </a:r>
            <a:r>
              <a:rPr lang="en-GB" kern="100" dirty="0">
                <a:ea typeface="Calibri" panose="020F0502020204030204" pitchFamily="34" charset="0"/>
                <a:cs typeface="Arial" panose="020B0604020202020204" pitchFamily="34" charset="0"/>
              </a:rPr>
              <a:t>regulating protein (</a:t>
            </a:r>
            <a:r>
              <a:rPr lang="en-GB" kern="100" dirty="0" err="1">
                <a:ea typeface="Calibri" panose="020F0502020204030204" pitchFamily="34" charset="0"/>
                <a:cs typeface="Arial" panose="020B0604020202020204" pitchFamily="34" charset="0"/>
              </a:rPr>
              <a:t>CFTR</a:t>
            </a:r>
            <a:r>
              <a:rPr lang="en-GB" kern="100" dirty="0">
                <a:ea typeface="Calibri" panose="020F0502020204030204" pitchFamily="34" charset="0"/>
                <a:cs typeface="Arial" panose="020B0604020202020204" pitchFamily="34" charset="0"/>
              </a:rPr>
              <a:t>) which regulates ion conductance across the cell membrane. </a:t>
            </a:r>
          </a:p>
          <a:p>
            <a:pPr algn="just">
              <a:lnSpc>
                <a:spcPct val="150000"/>
              </a:lnSpc>
            </a:pPr>
            <a:r>
              <a:rPr lang="en-US" dirty="0" err="1"/>
              <a:t>CFTR</a:t>
            </a:r>
            <a:r>
              <a:rPr lang="en-US" dirty="0"/>
              <a:t> is an anion channel mainly conducting Cl</a:t>
            </a:r>
            <a:r>
              <a:rPr lang="en-US" baseline="30000" dirty="0"/>
              <a:t>−</a:t>
            </a:r>
            <a:r>
              <a:rPr lang="en-US" dirty="0"/>
              <a:t> across the apical membranes of many different epithelial cells.</a:t>
            </a:r>
            <a:endParaRPr lang="en-GB" kern="1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kern="100" dirty="0">
                <a:ea typeface="Calibri" panose="020F0502020204030204" pitchFamily="34" charset="0"/>
                <a:cs typeface="Arial" panose="020B0604020202020204" pitchFamily="34" charset="0"/>
              </a:rPr>
              <a:t>The delta 508 defect leads to a deletion of phenylalanine from this protein, impairing its function. 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Dysfunctional </a:t>
            </a:r>
            <a:r>
              <a:rPr lang="en-US" b="0" i="0" dirty="0" err="1">
                <a:effectLst/>
              </a:rPr>
              <a:t>CFTR</a:t>
            </a:r>
            <a:r>
              <a:rPr lang="en-US" b="0" i="0" dirty="0">
                <a:effectLst/>
              </a:rPr>
              <a:t> causes dysregulation of epithelial fluid secretion and thickening of the mucus. This, in turn, leads to the dysfunction of organs such as the lungs, pancreas, kidney and liver.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BA1BD2-25D4-3BE8-4CBD-73CB5493E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3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22"/>
    </mc:Choice>
    <mc:Fallback>
      <p:transition spd="slow" advTm="1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81AB-335B-469C-D264-8B9241AC7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  <a:latin typeface="Georgia" panose="02040502050405020303" pitchFamily="18" charset="0"/>
              </a:rPr>
              <a:t>Point Mutation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3517B-9497-2137-5CC5-CDCF3A27F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b="1" i="0" dirty="0">
                <a:solidFill>
                  <a:srgbClr val="202124"/>
                </a:solidFill>
                <a:effectLst/>
                <a:latin typeface="Google Sans"/>
              </a:rPr>
              <a:t>II- Frameshift:</a:t>
            </a:r>
          </a:p>
          <a:p>
            <a:pPr algn="just">
              <a:lnSpc>
                <a:spcPct val="150000"/>
              </a:lnSpc>
            </a:pP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 frameshift mutation is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 genetic mutation caused by </a:t>
            </a:r>
            <a:r>
              <a:rPr lang="en-US" b="1" i="0" dirty="0">
                <a:solidFill>
                  <a:srgbClr val="040C28"/>
                </a:solidFill>
                <a:effectLst/>
                <a:latin typeface="Google Sans"/>
              </a:rPr>
              <a:t>insertions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dirty="0">
                <a:solidFill>
                  <a:srgbClr val="040C28"/>
                </a:solidFill>
                <a:latin typeface="Google Sans"/>
              </a:rPr>
              <a:t>or </a:t>
            </a:r>
            <a:r>
              <a:rPr lang="en-US" b="1" dirty="0">
                <a:solidFill>
                  <a:srgbClr val="040C28"/>
                </a:solidFill>
                <a:latin typeface="Google Sans"/>
              </a:rPr>
              <a:t>deletions of </a:t>
            </a:r>
            <a:r>
              <a:rPr lang="en-US" dirty="0">
                <a:solidFill>
                  <a:srgbClr val="040C28"/>
                </a:solidFill>
                <a:latin typeface="Google Sans"/>
              </a:rPr>
              <a:t>nucleotides</a:t>
            </a:r>
            <a:r>
              <a:rPr lang="en-US" b="1" dirty="0">
                <a:solidFill>
                  <a:srgbClr val="040C28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in a DNA sequence that shifts the way the sequence is read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 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1A931D-E14D-88B0-4A1B-F24FC1FAD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8"/>
    </mc:Choice>
    <mc:Fallback xmlns="">
      <p:transition spd="slow" advTm="1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3B2A-55E7-222C-FCDD-EB8D4DD3F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Frameshift Mutation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8730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GB" sz="3000" b="1" dirty="0">
                <a:solidFill>
                  <a:srgbClr val="FF0000"/>
                </a:solidFill>
              </a:rPr>
              <a:t>A- Insertion Mutation: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b="1" dirty="0"/>
              <a:t>Analogy:</a:t>
            </a:r>
            <a:r>
              <a:rPr lang="en-GB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n-GB" b="1" dirty="0"/>
              <a:t>The  cat  ate  the  rat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add the letter “c”</a:t>
            </a:r>
          </a:p>
          <a:p>
            <a:pPr algn="just">
              <a:lnSpc>
                <a:spcPct val="150000"/>
              </a:lnSpc>
            </a:pPr>
            <a:r>
              <a:rPr lang="en-GB" b="1" dirty="0"/>
              <a:t>The  </a:t>
            </a:r>
            <a:r>
              <a:rPr lang="en-GB" b="1" dirty="0" err="1">
                <a:solidFill>
                  <a:srgbClr val="FF0000"/>
                </a:solidFill>
              </a:rPr>
              <a:t>c</a:t>
            </a:r>
            <a:r>
              <a:rPr lang="en-GB" b="1" dirty="0" err="1"/>
              <a:t>cat</a:t>
            </a:r>
            <a:r>
              <a:rPr lang="en-GB" b="1" dirty="0"/>
              <a:t>  ate  the  rat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Reread as 3 letter words</a:t>
            </a:r>
          </a:p>
          <a:p>
            <a:pPr algn="just">
              <a:lnSpc>
                <a:spcPct val="150000"/>
              </a:lnSpc>
            </a:pPr>
            <a:r>
              <a:rPr lang="en-GB" b="1" dirty="0"/>
              <a:t>The  </a:t>
            </a:r>
            <a:r>
              <a:rPr lang="en-GB" b="1" dirty="0" err="1">
                <a:solidFill>
                  <a:srgbClr val="FF0000"/>
                </a:solidFill>
              </a:rPr>
              <a:t>c</a:t>
            </a:r>
            <a:r>
              <a:rPr lang="en-GB" b="1" dirty="0" err="1"/>
              <a:t>ca</a:t>
            </a:r>
            <a:r>
              <a:rPr lang="en-GB" b="1" dirty="0"/>
              <a:t>  tat  eth  era 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CCBEA3-7A1B-2C75-F656-190F57C7D4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25"/>
    </mc:Choice>
    <mc:Fallback xmlns="">
      <p:transition spd="slow" advTm="11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126" x="3340100" y="6215063"/>
          <p14:tracePt t="77598" x="2228850" y="6632575"/>
          <p14:tracePt t="77605" x="2228850" y="6445250"/>
          <p14:tracePt t="77619" x="2228850" y="6307138"/>
          <p14:tracePt t="77619" x="2228850" y="6207125"/>
          <p14:tracePt t="77635" x="2228850" y="5932488"/>
          <p14:tracePt t="77652" x="2228850" y="5707063"/>
          <p14:tracePt t="77669" x="2228850" y="5543550"/>
          <p14:tracePt t="77670" x="2228850" y="5507038"/>
          <p14:tracePt t="77685" x="2252663" y="5394325"/>
          <p14:tracePt t="77702" x="2265363" y="5256213"/>
          <p14:tracePt t="77718" x="2290763" y="5168900"/>
          <p14:tracePt t="77735" x="2328863" y="5018088"/>
          <p14:tracePt t="77752" x="2328863" y="4981575"/>
          <p14:tracePt t="77771" x="2328863" y="4943475"/>
          <p14:tracePt t="77787" x="2328863" y="4918075"/>
          <p14:tracePt t="77834" x="2328863" y="4905375"/>
          <p14:tracePt t="77870" x="2339975" y="4892675"/>
          <p14:tracePt t="77877" x="2339975" y="4879975"/>
          <p14:tracePt t="77885" x="2339975" y="4868863"/>
          <p14:tracePt t="77902" x="2352675" y="4856163"/>
          <p14:tracePt t="77918" x="2365375" y="4818063"/>
          <p14:tracePt t="77935" x="2390775" y="4756150"/>
          <p14:tracePt t="77952" x="2428875" y="4692650"/>
          <p14:tracePt t="77969" x="2441575" y="4667250"/>
          <p14:tracePt t="77970" x="2452688" y="4643438"/>
          <p14:tracePt t="77982" x="2452688" y="4605338"/>
          <p14:tracePt t="77985" x="2452688" y="4592638"/>
          <p14:tracePt t="78002" x="2465388" y="4567238"/>
          <p14:tracePt t="78018" x="2478088" y="4530725"/>
          <p14:tracePt t="78035" x="2490788" y="4492625"/>
          <p14:tracePt t="78063" x="2490788" y="4479925"/>
          <p14:tracePt t="78084" x="2503488" y="4467225"/>
          <p14:tracePt t="78098" x="2516188" y="4467225"/>
          <p14:tracePt t="78105" x="2516188" y="4454525"/>
          <p14:tracePt t="78118" x="2516188" y="4443413"/>
          <p14:tracePt t="78135" x="2541588" y="4418013"/>
          <p14:tracePt t="78162" x="2541588" y="4405313"/>
          <p14:tracePt t="78198" x="2554288" y="4405313"/>
          <p14:tracePt t="78213" x="2554288" y="4392613"/>
          <p14:tracePt t="78226" x="2554288" y="4379913"/>
          <p14:tracePt t="78241" x="2565400" y="4367213"/>
          <p14:tracePt t="78252" x="2578100" y="4354513"/>
          <p14:tracePt t="78268" x="2590800" y="4341813"/>
          <p14:tracePt t="78285" x="2628900" y="4330700"/>
          <p14:tracePt t="78302" x="2654300" y="4330700"/>
          <p14:tracePt t="78318" x="2667000" y="4330700"/>
          <p14:tracePt t="78335" x="2667000" y="4318000"/>
          <p14:tracePt t="78352" x="2678113" y="4318000"/>
          <p14:tracePt t="78369" x="2690813" y="4305300"/>
          <p14:tracePt t="78406" x="2690813" y="4292600"/>
          <p14:tracePt t="78427" x="2703513" y="4292600"/>
          <p14:tracePt t="78449" x="2716213" y="4292600"/>
          <p14:tracePt t="78463" x="2728913" y="4292600"/>
          <p14:tracePt t="78470" x="2741613" y="4292600"/>
          <p14:tracePt t="78485" x="2741613" y="4279900"/>
          <p14:tracePt t="78502" x="2754313" y="4279900"/>
          <p14:tracePt t="78519" x="2754313" y="4267200"/>
          <p14:tracePt t="78535" x="2767013" y="4267200"/>
          <p14:tracePt t="78556" x="2778125" y="4267200"/>
          <p14:tracePt t="78571" x="2778125" y="4254500"/>
          <p14:tracePt t="78592" x="2790825" y="4254500"/>
          <p14:tracePt t="78671" x="2803525" y="4254500"/>
          <p14:tracePt t="78714" x="2803525" y="4241800"/>
          <p14:tracePt t="78785" x="2803525" y="4217988"/>
          <p14:tracePt t="78856" x="2803525" y="4205288"/>
          <p14:tracePt t="78885" x="2790825" y="4205288"/>
          <p14:tracePt t="78906" x="2778125" y="4205288"/>
          <p14:tracePt t="78936" x="2778125" y="4192588"/>
          <p14:tracePt t="78943" x="2767013" y="4192588"/>
          <p14:tracePt t="78978" x="2754313" y="4192588"/>
          <p14:tracePt t="79000" x="2754313" y="4179888"/>
          <p14:tracePt t="79042" x="2741613" y="4167188"/>
          <p14:tracePt t="79064" x="2728913" y="4167188"/>
          <p14:tracePt t="79070" x="2716213" y="4167188"/>
          <p14:tracePt t="79092" x="2703513" y="4167188"/>
          <p14:tracePt t="79114" x="2690813" y="4167188"/>
          <p14:tracePt t="79128" x="2678113" y="4167188"/>
          <p14:tracePt t="79142" x="2667000" y="4154488"/>
          <p14:tracePt t="79152" x="2654300" y="4154488"/>
          <p14:tracePt t="79168" x="2641600" y="4154488"/>
          <p14:tracePt t="79186" x="2628900" y="4154488"/>
          <p14:tracePt t="79207" x="2616200" y="4154488"/>
          <p14:tracePt t="79250" x="2603500" y="4154488"/>
          <p14:tracePt t="79286" x="2590800" y="4154488"/>
          <p14:tracePt t="79321" x="2578100" y="4154488"/>
          <p14:tracePt t="79443" x="2578100" y="4141788"/>
          <p14:tracePt t="79457" x="2578100" y="4129088"/>
          <p14:tracePt t="79464" x="2590800" y="4129088"/>
          <p14:tracePt t="79471" x="2603500" y="4129088"/>
          <p14:tracePt t="79485" x="2628900" y="4129088"/>
          <p14:tracePt t="79486" x="2641600" y="4129088"/>
          <p14:tracePt t="79502" x="2678113" y="4129088"/>
          <p14:tracePt t="79519" x="2703513" y="4117975"/>
          <p14:tracePt t="79536" x="2728913" y="4117975"/>
          <p14:tracePt t="79536" x="2741613" y="4117975"/>
          <p14:tracePt t="79552" x="2754313" y="4117975"/>
          <p14:tracePt t="79568" x="2767013" y="4117975"/>
          <p14:tracePt t="79585" x="2790825" y="4117975"/>
          <p14:tracePt t="79607" x="2803525" y="4117975"/>
          <p14:tracePt t="79665" x="2816225" y="4117975"/>
          <p14:tracePt t="79708" x="2828925" y="4117975"/>
          <p14:tracePt t="79979" x="2816225" y="4117975"/>
          <p14:tracePt t="79994" x="2803525" y="4117975"/>
          <p14:tracePt t="80007" x="2790825" y="4117975"/>
          <p14:tracePt t="80018" x="2778125" y="4117975"/>
          <p14:tracePt t="80035" x="2767013" y="4117975"/>
          <p14:tracePt t="80052" x="2754313" y="4117975"/>
          <p14:tracePt t="80093" x="2728913" y="4117975"/>
          <p14:tracePt t="80380" x="2741613" y="4117975"/>
          <p14:tracePt t="80387" x="2754313" y="4117975"/>
          <p14:tracePt t="80403" x="2767013" y="4117975"/>
          <p14:tracePt t="80422" x="2778125" y="4117975"/>
          <p14:tracePt t="80444" x="2790825" y="4117975"/>
          <p14:tracePt t="80509" x="2803525" y="4117975"/>
          <p14:tracePt t="80630" x="2790825" y="4117975"/>
          <p14:tracePt t="80637" x="2778125" y="4117975"/>
          <p14:tracePt t="80652" x="2767013" y="4117975"/>
          <p14:tracePt t="80668" x="2741613" y="4117975"/>
          <p14:tracePt t="80685" x="2728913" y="4117975"/>
          <p14:tracePt t="80702" x="2716213" y="4117975"/>
          <p14:tracePt t="80720" x="2690813" y="4117975"/>
          <p14:tracePt t="80735" x="2678113" y="4117975"/>
          <p14:tracePt t="80751" x="2667000" y="4117975"/>
          <p14:tracePt t="80768" x="2654300" y="4117975"/>
          <p14:tracePt t="80785" x="2641600" y="4117975"/>
          <p14:tracePt t="80816" x="2628900" y="4117975"/>
          <p14:tracePt t="80859" x="2616200" y="4117975"/>
          <p14:tracePt t="81102" x="2628900" y="4117975"/>
          <p14:tracePt t="81124" x="2641600" y="4117975"/>
          <p14:tracePt t="81145" x="2654300" y="4117975"/>
          <p14:tracePt t="81180" x="2667000" y="4117975"/>
          <p14:tracePt t="81260" x="2678113" y="4117975"/>
          <p14:tracePt t="81266" x="2678113" y="4129088"/>
          <p14:tracePt t="81309" x="2678113" y="4141788"/>
          <p14:tracePt t="82153" x="2741613" y="4154488"/>
          <p14:tracePt t="82160" x="2816225" y="4167188"/>
          <p14:tracePt t="82168" x="2879725" y="4179888"/>
          <p14:tracePt t="82185" x="2992438" y="4179888"/>
          <p14:tracePt t="82202" x="3228975" y="4205288"/>
          <p14:tracePt t="82218" x="3554413" y="4205288"/>
          <p14:tracePt t="82235" x="3792538" y="4217988"/>
          <p14:tracePt t="82252" x="4092575" y="4230688"/>
          <p14:tracePt t="82268" x="4481513" y="4254500"/>
          <p14:tracePt t="82285" x="4819650" y="4279900"/>
          <p14:tracePt t="82302" x="5132388" y="4305300"/>
          <p14:tracePt t="82319" x="5719763" y="4305300"/>
          <p14:tracePt t="82335" x="5983288" y="4305300"/>
          <p14:tracePt t="82353" x="6234113" y="4330700"/>
          <p14:tracePt t="82368" x="6496050" y="4330700"/>
          <p14:tracePt t="82385" x="6659563" y="4318000"/>
          <p14:tracePt t="82402" x="6808788" y="4318000"/>
          <p14:tracePt t="82419" x="6972300" y="4330700"/>
          <p14:tracePt t="82435" x="7046913" y="4341813"/>
          <p14:tracePt t="82453" x="7085013" y="4341813"/>
          <p14:tracePt t="82454" x="7097713" y="4341813"/>
          <p14:tracePt t="82469" x="7110413" y="4341813"/>
          <p14:tracePt t="82485" x="7123113" y="4341813"/>
          <p14:tracePt t="83919" x="7297738" y="4292600"/>
          <p14:tracePt t="83926" x="7748588" y="4141788"/>
          <p14:tracePt t="83935" x="7886700" y="4079875"/>
          <p14:tracePt t="83952" x="8812213" y="3603625"/>
          <p14:tracePt t="83968" x="9150350" y="3529013"/>
          <p14:tracePt t="83985" x="10039350" y="3328988"/>
          <p14:tracePt t="84002" x="10702925" y="3267075"/>
          <p14:tracePt t="84019" x="10915650" y="3228975"/>
          <p14:tracePt t="84019" x="11090275" y="3228975"/>
          <p14:tracePt t="84035" x="11428413" y="3216275"/>
          <p14:tracePt t="84052" x="11628438" y="3216275"/>
          <p14:tracePt t="84069" x="11779250" y="3216275"/>
          <p14:tracePt t="84070" x="11866563" y="3203575"/>
          <p14:tracePt t="84085" x="11991975" y="3203575"/>
          <p14:tracePt t="84102" x="12028488" y="3203575"/>
          <p14:tracePt t="84119" x="12066588" y="3203575"/>
          <p14:tracePt t="84135" x="12104688" y="3203575"/>
          <p14:tracePt t="84152" x="12117388" y="3203575"/>
          <p14:tracePt t="84169" x="12130088" y="3203575"/>
          <p14:tracePt t="84186" x="12166600" y="3203575"/>
          <p14:tracePt t="85792" x="11591925" y="3816350"/>
          <p14:tracePt t="85801" x="11415713" y="3867150"/>
          <p14:tracePt t="85818" x="10577513" y="4067175"/>
          <p14:tracePt t="85835" x="9501188" y="4318000"/>
          <p14:tracePt t="85852" x="7886700" y="4743450"/>
          <p14:tracePt t="85868" x="6834188" y="5068888"/>
          <p14:tracePt t="85885" x="5883275" y="5343525"/>
          <p14:tracePt t="85902" x="4868863" y="5594350"/>
          <p14:tracePt t="85919" x="4506913" y="5668963"/>
          <p14:tracePt t="85935" x="4181475" y="5694363"/>
          <p14:tracePt t="85952" x="3905250" y="5694363"/>
          <p14:tracePt t="85969" x="3830638" y="5694363"/>
          <p14:tracePt t="85986" x="3756025" y="5681663"/>
          <p14:tracePt t="86002" x="3679825" y="5681663"/>
          <p14:tracePt t="86019" x="3643313" y="5668963"/>
          <p14:tracePt t="86035" x="3630613" y="5668963"/>
          <p14:tracePt t="86052" x="3605213" y="5668963"/>
          <p14:tracePt t="86069" x="3592513" y="5656263"/>
          <p14:tracePt t="86085" x="3579813" y="5656263"/>
          <p14:tracePt t="86102" x="3567113" y="5643563"/>
          <p14:tracePt t="86171" x="3554413" y="5643563"/>
          <p14:tracePt t="87437" x="3492500" y="5607050"/>
          <p14:tracePt t="87444" x="3405188" y="5556250"/>
          <p14:tracePt t="87452" x="3267075" y="5468938"/>
          <p14:tracePt t="87468" x="3003550" y="5330825"/>
          <p14:tracePt t="87486" x="2854325" y="5218113"/>
          <p14:tracePt t="87487" x="2754313" y="5130800"/>
          <p14:tracePt t="87502" x="2678113" y="5018088"/>
          <p14:tracePt t="87518" x="2516188" y="4856163"/>
          <p14:tracePt t="87536" x="2478088" y="4792663"/>
          <p14:tracePt t="87552" x="2441575" y="4743450"/>
          <p14:tracePt t="87568" x="2416175" y="4730750"/>
          <p14:tracePt t="87585" x="2416175" y="4718050"/>
          <p14:tracePt t="87601" x="2403475" y="4718050"/>
          <p14:tracePt t="87618" x="2403475" y="4705350"/>
          <p14:tracePt t="87635" x="2390775" y="4692650"/>
          <p14:tracePt t="87651" x="2378075" y="4667250"/>
          <p14:tracePt t="87652" x="2365375" y="4667250"/>
          <p14:tracePt t="87668" x="2339975" y="4643438"/>
          <p14:tracePt t="87685" x="2328863" y="4630738"/>
          <p14:tracePt t="87702" x="2328863" y="4618038"/>
          <p14:tracePt t="87718" x="2316163" y="4592638"/>
          <p14:tracePt t="87735" x="2303463" y="4579938"/>
          <p14:tracePt t="87753" x="2278063" y="4554538"/>
          <p14:tracePt t="87769" x="2265363" y="4479925"/>
          <p14:tracePt t="87785" x="2252663" y="4418013"/>
          <p14:tracePt t="87801" x="2252663" y="4367213"/>
          <p14:tracePt t="87819" x="2239963" y="4318000"/>
          <p14:tracePt t="87835" x="2239963" y="4305300"/>
          <p14:tracePt t="87852" x="2228850" y="4305300"/>
          <p14:tracePt t="87881" x="2228850" y="4292600"/>
          <p14:tracePt t="87916" x="2228850" y="4279900"/>
          <p14:tracePt t="88016" x="2228850" y="4267200"/>
          <p14:tracePt t="89117" x="2228850" y="4254500"/>
          <p14:tracePt t="89224" x="2228850" y="4241800"/>
          <p14:tracePt t="90068" x="2239963" y="4241800"/>
          <p14:tracePt t="90083" x="2252663" y="4241800"/>
          <p14:tracePt t="90096" x="2265363" y="4241800"/>
          <p14:tracePt t="90111" x="2290763" y="4241800"/>
          <p14:tracePt t="90119" x="2303463" y="4241800"/>
          <p14:tracePt t="90135" x="2328863" y="4241800"/>
          <p14:tracePt t="90151" x="2352675" y="4241800"/>
          <p14:tracePt t="90168" x="2390775" y="4241800"/>
          <p14:tracePt t="90185" x="2416175" y="4241800"/>
          <p14:tracePt t="90201" x="2428875" y="4241800"/>
          <p14:tracePt t="90218" x="2452688" y="4241800"/>
          <p14:tracePt t="90235" x="2465388" y="4241800"/>
          <p14:tracePt t="90252" x="2478088" y="4241800"/>
          <p14:tracePt t="90269" x="2490788" y="4241800"/>
          <p14:tracePt t="90318" x="2503488" y="4241800"/>
          <p14:tracePt t="90390" x="2516188" y="4241800"/>
          <p14:tracePt t="90426" x="2528888" y="4241800"/>
          <p14:tracePt t="90439" x="2541588" y="4241800"/>
          <p14:tracePt t="90461" x="2554288" y="4241800"/>
          <p14:tracePt t="90483" x="2565400" y="4241800"/>
          <p14:tracePt t="90526" x="2578100" y="4241800"/>
          <p14:tracePt t="90561" x="2590800" y="4241800"/>
          <p14:tracePt t="90597" x="2603500" y="4241800"/>
          <p14:tracePt t="90919" x="2616200" y="4241800"/>
          <p14:tracePt t="90940" x="2628900" y="4241800"/>
          <p14:tracePt t="90947" x="2641600" y="4241800"/>
          <p14:tracePt t="90954" x="2667000" y="4241800"/>
          <p14:tracePt t="90968" x="2678113" y="4241800"/>
          <p14:tracePt t="90985" x="2716213" y="4241800"/>
          <p14:tracePt t="91001" x="2741613" y="4241800"/>
          <p14:tracePt t="91018" x="2767013" y="4241800"/>
          <p14:tracePt t="91036" x="2790825" y="4241800"/>
          <p14:tracePt t="91051" x="2816225" y="4241800"/>
          <p14:tracePt t="91069" x="2828925" y="4241800"/>
          <p14:tracePt t="91084" x="2841625" y="4241800"/>
          <p14:tracePt t="91101" x="2854325" y="4230688"/>
          <p14:tracePt t="91120" x="2867025" y="4230688"/>
          <p14:tracePt t="91135" x="2879725" y="4230688"/>
          <p14:tracePt t="91154" x="2890838" y="4230688"/>
          <p14:tracePt t="91175" x="2903538" y="4230688"/>
          <p14:tracePt t="91197" x="2916238" y="4230688"/>
          <p14:tracePt t="91235" x="2928938" y="4230688"/>
          <p14:tracePt t="91305" x="2954338" y="4230688"/>
          <p14:tracePt t="93429" x="2967038" y="4230688"/>
          <p14:tracePt t="93464" x="2979738" y="4230688"/>
          <p14:tracePt t="93471" x="2992438" y="4230688"/>
          <p14:tracePt t="93484" x="3003550" y="4217988"/>
          <p14:tracePt t="93501" x="3103563" y="4167188"/>
          <p14:tracePt t="93518" x="3205163" y="4154488"/>
          <p14:tracePt t="93534" x="3279775" y="4129088"/>
          <p14:tracePt t="93551" x="3479800" y="4092575"/>
          <p14:tracePt t="93568" x="3692525" y="4079875"/>
          <p14:tracePt t="93585" x="3917950" y="4079875"/>
          <p14:tracePt t="93601" x="4318000" y="4079875"/>
          <p14:tracePt t="93618" x="4756150" y="4079875"/>
          <p14:tracePt t="93634" x="5445125" y="4079875"/>
          <p14:tracePt t="93651" x="6157913" y="4141788"/>
          <p14:tracePt t="93668" x="6596063" y="4179888"/>
          <p14:tracePt t="93684" x="7085013" y="4279900"/>
          <p14:tracePt t="93701" x="7635875" y="4454525"/>
          <p14:tracePt t="93718" x="7999413" y="4579938"/>
          <p14:tracePt t="93735" x="8223250" y="4667250"/>
          <p14:tracePt t="93751" x="8399463" y="4730750"/>
          <p14:tracePt t="93768" x="8561388" y="4792663"/>
          <p14:tracePt t="93784" x="8637588" y="4830763"/>
          <p14:tracePt t="93801" x="8724900" y="4856163"/>
          <p14:tracePt t="93818" x="8737600" y="4879975"/>
          <p14:tracePt t="94108" x="8999538" y="4843463"/>
          <p14:tracePt t="94115" x="9237663" y="4779963"/>
          <p14:tracePt t="94121" x="10226675" y="4505325"/>
          <p14:tracePt t="94135" x="10364788" y="4454525"/>
          <p14:tracePt t="94151" x="11403013" y="4141788"/>
          <p14:tracePt t="95959" x="11666538" y="3841750"/>
          <p14:tracePt t="95967" x="11390313" y="3892550"/>
          <p14:tracePt t="95984" x="10690225" y="4079875"/>
          <p14:tracePt t="96002" x="9888538" y="4354513"/>
          <p14:tracePt t="96018" x="8724900" y="4743450"/>
          <p14:tracePt t="96034" x="8035925" y="4930775"/>
          <p14:tracePt t="96051" x="7085013" y="5230813"/>
          <p14:tracePt t="96068" x="6584950" y="5407025"/>
          <p14:tracePt t="96086" x="5795963" y="5719763"/>
          <p14:tracePt t="96101" x="5219700" y="5919788"/>
          <p14:tracePt t="96118" x="4994275" y="5981700"/>
          <p14:tracePt t="96119" x="4768850" y="6056313"/>
          <p14:tracePt t="96135" x="4518025" y="6132513"/>
          <p14:tracePt t="96152" x="4394200" y="6157913"/>
          <p14:tracePt t="96168" x="4330700" y="6157913"/>
          <p14:tracePt t="96185" x="4268788" y="6157913"/>
          <p14:tracePt t="96202" x="4243388" y="6157913"/>
          <p14:tracePt t="96218" x="4230688" y="6157913"/>
          <p14:tracePt t="96235" x="4192588" y="6157913"/>
          <p14:tracePt t="96661" x="4143375" y="6181725"/>
          <p14:tracePt t="96669" x="4056063" y="6207125"/>
          <p14:tracePt t="96684" x="3867150" y="6257925"/>
          <p14:tracePt t="96702" x="3579813" y="6345238"/>
          <p14:tracePt t="96718" x="3241675" y="6381750"/>
          <p14:tracePt t="96734" x="2754313" y="6394450"/>
          <p14:tracePt t="96752" x="2441575" y="6394450"/>
          <p14:tracePt t="96768" x="2039938" y="6345238"/>
          <p14:tracePt t="96784" x="1601788" y="6269038"/>
          <p14:tracePt t="96801" x="1339850" y="6169025"/>
          <p14:tracePt t="96818" x="1063625" y="6107113"/>
          <p14:tracePt t="96834" x="825500" y="6032500"/>
          <p14:tracePt t="96852" x="688975" y="5994400"/>
          <p14:tracePt t="96868" x="488950" y="5956300"/>
          <p14:tracePt t="96885" x="338138" y="5907088"/>
          <p14:tracePt t="96901" x="274638" y="5907088"/>
          <p14:tracePt t="96918" x="238125" y="5907088"/>
          <p14:tracePt t="96934" x="174625" y="5868988"/>
          <p14:tracePt t="96951" x="163513" y="5856288"/>
          <p14:tracePt t="96968" x="150813" y="5843588"/>
          <p14:tracePt t="96985" x="112713" y="5819775"/>
          <p14:tracePt t="97083" x="125413" y="5819775"/>
          <p14:tracePt t="97089" x="138113" y="5832475"/>
          <p14:tracePt t="97102" x="163513" y="5843588"/>
          <p14:tracePt t="97118" x="187325" y="5868988"/>
          <p14:tracePt t="97134" x="274638" y="5956300"/>
          <p14:tracePt t="97151" x="338138" y="6032500"/>
          <p14:tracePt t="97168" x="387350" y="6094413"/>
          <p14:tracePt t="97184" x="425450" y="6169025"/>
          <p14:tracePt t="97201" x="450850" y="6194425"/>
          <p14:tracePt t="97219" x="450850" y="6207125"/>
          <p14:tracePt t="97220" x="463550" y="6219825"/>
          <p14:tracePt t="97234" x="463550" y="6232525"/>
          <p14:tracePt t="97261" x="463550" y="6245225"/>
          <p14:tracePt t="97297" x="476250" y="6245225"/>
          <p14:tracePt t="97312" x="476250" y="6257925"/>
          <p14:tracePt t="97333" x="476250" y="6269038"/>
          <p14:tracePt t="97348" x="476250" y="6281738"/>
          <p14:tracePt t="97361" x="500063" y="6281738"/>
          <p14:tracePt t="97419" x="500063" y="6294438"/>
          <p14:tracePt t="97432" x="512763" y="6294438"/>
          <p14:tracePt t="97641" x="563563" y="6294438"/>
          <p14:tracePt t="97648" x="612775" y="6294438"/>
          <p14:tracePt t="97654" x="701675" y="6294438"/>
          <p14:tracePt t="97668" x="776288" y="6294438"/>
          <p14:tracePt t="97684" x="914400" y="6257925"/>
          <p14:tracePt t="97702" x="1038225" y="6207125"/>
          <p14:tracePt t="97718" x="1163638" y="6181725"/>
          <p14:tracePt t="97734" x="1252538" y="6157913"/>
          <p14:tracePt t="97751" x="1301750" y="6145213"/>
          <p14:tracePt t="97768" x="1327150" y="6145213"/>
          <p14:tracePt t="97785" x="1339850" y="6145213"/>
          <p14:tracePt t="97848" x="1352550" y="6145213"/>
          <p14:tracePt t="98205" x="1339850" y="6107113"/>
          <p14:tracePt t="98212" x="1301750" y="6056313"/>
          <p14:tracePt t="98219" x="1276350" y="6019800"/>
          <p14:tracePt t="98234" x="1239838" y="5832475"/>
          <p14:tracePt t="98251" x="1239838" y="5681663"/>
          <p14:tracePt t="98268" x="1239838" y="5568950"/>
          <p14:tracePt t="98284" x="1239838" y="5494338"/>
          <p14:tracePt t="98301" x="1289050" y="5418138"/>
          <p14:tracePt t="98318" x="1339850" y="5343525"/>
          <p14:tracePt t="98334" x="1439863" y="5256213"/>
          <p14:tracePt t="98352" x="1539875" y="5168900"/>
          <p14:tracePt t="98369" x="1614488" y="5092700"/>
          <p14:tracePt t="98385" x="1677988" y="5005388"/>
          <p14:tracePt t="98401" x="1739900" y="4956175"/>
          <p14:tracePt t="98418" x="1778000" y="4905375"/>
          <p14:tracePt t="98435" x="1827213" y="4856163"/>
          <p14:tracePt t="98451" x="1903413" y="4792663"/>
          <p14:tracePt t="98468" x="1965325" y="4756150"/>
          <p14:tracePt t="98484" x="2027238" y="4705350"/>
          <p14:tracePt t="98501" x="2103438" y="4643438"/>
          <p14:tracePt t="98518" x="2165350" y="4567238"/>
          <p14:tracePt t="98519" x="2203450" y="4543425"/>
          <p14:tracePt t="98534" x="2228850" y="4505325"/>
          <p14:tracePt t="98551" x="2278063" y="4405313"/>
          <p14:tracePt t="98568" x="2303463" y="4367213"/>
          <p14:tracePt t="98584" x="2328863" y="4330700"/>
          <p14:tracePt t="98601" x="2328863" y="4279900"/>
          <p14:tracePt t="98619" x="2328863" y="4254500"/>
          <p14:tracePt t="98634" x="2328863" y="4217988"/>
          <p14:tracePt t="98651" x="2328863" y="4167188"/>
          <p14:tracePt t="98669" x="2328863" y="4105275"/>
          <p14:tracePt t="98685" x="2328863" y="4067175"/>
          <p14:tracePt t="98701" x="2328863" y="4041775"/>
          <p14:tracePt t="98742" x="2328863" y="4029075"/>
          <p14:tracePt t="98777" x="2328863" y="4017963"/>
          <p14:tracePt t="98863" x="2328863" y="4054475"/>
          <p14:tracePt t="98870" x="2328863" y="4129088"/>
          <p14:tracePt t="98884" x="2316163" y="4205288"/>
          <p14:tracePt t="98901" x="2265363" y="4418013"/>
          <p14:tracePt t="98918" x="2228850" y="4592638"/>
          <p14:tracePt t="98934" x="2190750" y="4756150"/>
          <p14:tracePt t="98951" x="2127250" y="4956175"/>
          <p14:tracePt t="98968" x="2090738" y="5056188"/>
          <p14:tracePt t="98985" x="2065338" y="5168900"/>
          <p14:tracePt t="99001" x="2027238" y="5330825"/>
          <p14:tracePt t="99017" x="2014538" y="5430838"/>
          <p14:tracePt t="99034" x="2014538" y="5518150"/>
          <p14:tracePt t="99051" x="2014538" y="5607050"/>
          <p14:tracePt t="99068" x="2014538" y="5656263"/>
          <p14:tracePt t="99084" x="2014538" y="5681663"/>
          <p14:tracePt t="99101" x="2014538" y="5707063"/>
          <p14:tracePt t="99118" x="2014538" y="5719763"/>
          <p14:tracePt t="99134" x="2014538" y="5732463"/>
          <p14:tracePt t="99156" x="2014538" y="5743575"/>
          <p14:tracePt t="99170" x="2014538" y="5756275"/>
          <p14:tracePt t="99185" x="2014538" y="5768975"/>
          <p14:tracePt t="99201" x="2014538" y="5781675"/>
          <p14:tracePt t="99220" x="2014538" y="5794375"/>
          <p14:tracePt t="99242" x="2014538" y="5807075"/>
          <p14:tracePt t="100687" x="2039938" y="5781675"/>
          <p14:tracePt t="100703" x="2052638" y="5768975"/>
          <p14:tracePt t="100709" x="2078038" y="5768975"/>
          <p14:tracePt t="100717" x="2078038" y="5756275"/>
          <p14:tracePt t="100734" x="2103438" y="5743575"/>
          <p14:tracePt t="100751" x="2116138" y="5732463"/>
          <p14:tracePt t="100752" x="2139950" y="5707063"/>
          <p14:tracePt t="100768" x="2165350" y="5694363"/>
          <p14:tracePt t="100784" x="2203450" y="5694363"/>
          <p14:tracePt t="100801" x="2239963" y="5681663"/>
          <p14:tracePt t="100818" x="2290763" y="5668963"/>
          <p14:tracePt t="100834" x="2339975" y="5668963"/>
          <p14:tracePt t="100851" x="2365375" y="5668963"/>
          <p14:tracePt t="100868" x="2441575" y="5656263"/>
          <p14:tracePt t="100884" x="2490788" y="5656263"/>
          <p14:tracePt t="100901" x="2541588" y="5630863"/>
          <p14:tracePt t="100918" x="2616200" y="5594350"/>
          <p14:tracePt t="100934" x="2641600" y="5581650"/>
          <p14:tracePt t="100951" x="2690813" y="5568950"/>
          <p14:tracePt t="100968" x="2728913" y="5530850"/>
          <p14:tracePt t="100985" x="2767013" y="5507038"/>
          <p14:tracePt t="101001" x="2803525" y="5456238"/>
          <p14:tracePt t="101018" x="2854325" y="5394325"/>
          <p14:tracePt t="101034" x="2867025" y="5330825"/>
          <p14:tracePt t="101051" x="2903538" y="5256213"/>
          <p14:tracePt t="101068" x="2954338" y="5105400"/>
          <p14:tracePt t="101084" x="2979738" y="5005388"/>
          <p14:tracePt t="101101" x="2992438" y="4930775"/>
          <p14:tracePt t="101117" x="2992438" y="4856163"/>
          <p14:tracePt t="101135" x="3003550" y="4830763"/>
          <p14:tracePt t="101152" x="3003550" y="4792663"/>
          <p14:tracePt t="101168" x="3016250" y="4730750"/>
          <p14:tracePt t="101184" x="3028950" y="4692650"/>
          <p14:tracePt t="101201" x="3028950" y="4656138"/>
          <p14:tracePt t="101218" x="3028950" y="4630738"/>
          <p14:tracePt t="101234" x="3028950" y="4605338"/>
          <p14:tracePt t="101251" x="3028950" y="4592638"/>
          <p14:tracePt t="101268" x="3028950" y="4579938"/>
          <p14:tracePt t="101309" x="3028950" y="4567238"/>
          <p14:tracePt t="101316" x="3028950" y="4530725"/>
          <p14:tracePt t="101330" x="3028950" y="4518025"/>
          <p14:tracePt t="101337" x="3028950" y="4492625"/>
          <p14:tracePt t="101352" x="3028950" y="4479925"/>
          <p14:tracePt t="101368" x="3028950" y="4467225"/>
          <p14:tracePt t="101384" x="3028950" y="4454525"/>
          <p14:tracePt t="101402" x="3028950" y="4443413"/>
          <p14:tracePt t="101418" x="3016250" y="4443413"/>
          <p14:tracePt t="101434" x="3016250" y="4430713"/>
          <p14:tracePt t="101452" x="3003550" y="4418013"/>
          <p14:tracePt t="101467" x="3003550" y="4405313"/>
          <p14:tracePt t="101484" x="2992438" y="4392613"/>
          <p14:tracePt t="101501" x="2992438" y="4379913"/>
          <p14:tracePt t="101518" x="2979738" y="4379913"/>
          <p14:tracePt t="101534" x="2967038" y="4379913"/>
          <p14:tracePt t="101552" x="2967038" y="4367213"/>
          <p14:tracePt t="101573" x="2967038" y="4354513"/>
          <p14:tracePt t="101587" x="2954338" y="4354513"/>
          <p14:tracePt t="101623" x="2941638" y="4354513"/>
          <p14:tracePt t="101710" x="2941638" y="4341813"/>
          <p14:tracePt t="101731" x="2941638" y="4330700"/>
          <p14:tracePt t="101737" x="2941638" y="4318000"/>
          <p14:tracePt t="101751" x="2941638" y="4305300"/>
          <p14:tracePt t="101768" x="2941638" y="4292600"/>
          <p14:tracePt t="101831" x="2941638" y="4279900"/>
          <p14:tracePt t="101866" x="2941638" y="4267200"/>
          <p14:tracePt t="102003" x="2941638" y="4254500"/>
          <p14:tracePt t="102060" x="2941638" y="4241800"/>
          <p14:tracePt t="102089" x="2941638" y="4230688"/>
          <p14:tracePt t="102103" x="2941638" y="4217988"/>
          <p14:tracePt t="102119" x="2941638" y="4205288"/>
          <p14:tracePt t="102131" x="2967038" y="4192588"/>
          <p14:tracePt t="102145" x="2979738" y="4179888"/>
          <p14:tracePt t="102159" x="2992438" y="4179888"/>
          <p14:tracePt t="102174" x="3003550" y="4179888"/>
          <p14:tracePt t="102184" x="3016250" y="4179888"/>
          <p14:tracePt t="102201" x="3028950" y="4179888"/>
          <p14:tracePt t="102218" x="3041650" y="4179888"/>
          <p14:tracePt t="102234" x="3054350" y="4192588"/>
          <p14:tracePt t="102251" x="3079750" y="4267200"/>
          <p14:tracePt t="102267" x="3079750" y="4330700"/>
          <p14:tracePt t="102284" x="3079750" y="4454525"/>
          <p14:tracePt t="102301" x="3079750" y="4518025"/>
          <p14:tracePt t="102317" x="3067050" y="4579938"/>
          <p14:tracePt t="102334" x="3041650" y="4692650"/>
          <p14:tracePt t="102351" x="3003550" y="4756150"/>
          <p14:tracePt t="102368" x="2992438" y="4805363"/>
          <p14:tracePt t="102384" x="2967038" y="4905375"/>
          <p14:tracePt t="102403" x="2941638" y="4968875"/>
          <p14:tracePt t="102404" x="2941638" y="4981575"/>
          <p14:tracePt t="102419" x="2916238" y="5018088"/>
          <p14:tracePt t="102434" x="2890838" y="5081588"/>
          <p14:tracePt t="102453" x="2879725" y="5118100"/>
          <p14:tracePt t="102454" x="2867025" y="5130800"/>
          <p14:tracePt t="102468" x="2854325" y="5143500"/>
          <p14:tracePt t="102484" x="2841625" y="5194300"/>
          <p14:tracePt t="102502" x="2816225" y="5205413"/>
          <p14:tracePt t="102504" x="2816225" y="5218113"/>
          <p14:tracePt t="102518" x="2816225" y="5230813"/>
          <p14:tracePt t="102534" x="2790825" y="5268913"/>
          <p14:tracePt t="102551" x="2767013" y="5281613"/>
          <p14:tracePt t="102568" x="2754313" y="5294313"/>
          <p14:tracePt t="102585" x="2728913" y="5330825"/>
          <p14:tracePt t="102601" x="2716213" y="5356225"/>
          <p14:tracePt t="102618" x="2703513" y="5368925"/>
          <p14:tracePt t="102635" x="2690813" y="5381625"/>
          <p14:tracePt t="102652" x="2678113" y="5394325"/>
          <p14:tracePt t="102669" x="2678113" y="5407025"/>
          <p14:tracePt t="102684" x="2678113" y="5418138"/>
          <p14:tracePt t="102703" x="2667000" y="5418138"/>
          <p14:tracePt t="102739" x="2667000" y="5430838"/>
          <p14:tracePt t="102782" x="2667000" y="5443538"/>
          <p14:tracePt t="103304" x="2667000" y="5430838"/>
          <p14:tracePt t="103354" x="2678113" y="5430838"/>
          <p14:tracePt t="103440" x="2690813" y="5430838"/>
          <p14:tracePt t="103468" x="2703513" y="5430838"/>
          <p14:tracePt t="103489" x="2716213" y="5430838"/>
          <p14:tracePt t="103503" x="2728913" y="5430838"/>
          <p14:tracePt t="103511" x="2741613" y="5430838"/>
          <p14:tracePt t="103525" x="2754313" y="5430838"/>
          <p14:tracePt t="103547" x="2767013" y="5430838"/>
          <p14:tracePt t="103590" x="2778125" y="5430838"/>
          <p14:tracePt t="103626" x="2790825" y="5430838"/>
          <p14:tracePt t="104005" x="2803525" y="5430838"/>
          <p14:tracePt t="104019" x="2816225" y="5418138"/>
          <p14:tracePt t="104026" x="2828925" y="5418138"/>
          <p14:tracePt t="104033" x="2841625" y="5418138"/>
          <p14:tracePt t="104051" x="2867025" y="5407025"/>
          <p14:tracePt t="104067" x="2890838" y="5394325"/>
          <p14:tracePt t="104084" x="2928938" y="5394325"/>
          <p14:tracePt t="104101" x="2954338" y="5394325"/>
          <p14:tracePt t="104118" x="2979738" y="5394325"/>
          <p14:tracePt t="104134" x="2992438" y="5394325"/>
          <p14:tracePt t="104154" x="3003550" y="5394325"/>
          <p14:tracePt t="104220" x="3016250" y="5394325"/>
          <p14:tracePt t="104290" x="3028950" y="5394325"/>
          <p14:tracePt t="105900" x="3041650" y="5394325"/>
          <p14:tracePt t="105907" x="3054350" y="5368925"/>
          <p14:tracePt t="105918" x="3079750" y="5343525"/>
          <p14:tracePt t="105934" x="3154363" y="5230813"/>
          <p14:tracePt t="105951" x="3192463" y="5030788"/>
          <p14:tracePt t="105967" x="3205163" y="4956175"/>
          <p14:tracePt t="105984" x="3216275" y="4918075"/>
          <p14:tracePt t="106001" x="3241675" y="4868863"/>
          <p14:tracePt t="106018" x="3267075" y="4779963"/>
          <p14:tracePt t="106035" x="3279775" y="4730750"/>
          <p14:tracePt t="106036" x="3279775" y="4718050"/>
          <p14:tracePt t="106051" x="3292475" y="4679950"/>
          <p14:tracePt t="106068" x="3292475" y="4630738"/>
          <p14:tracePt t="106084" x="3305175" y="4592638"/>
          <p14:tracePt t="106101" x="3305175" y="4554538"/>
          <p14:tracePt t="106118" x="3305175" y="4505325"/>
          <p14:tracePt t="106135" x="3305175" y="4492625"/>
          <p14:tracePt t="106151" x="3305175" y="4479925"/>
          <p14:tracePt t="106168" x="3305175" y="4454525"/>
          <p14:tracePt t="106185" x="3305175" y="4430713"/>
          <p14:tracePt t="106186" x="3305175" y="4418013"/>
          <p14:tracePt t="106201" x="3305175" y="4405313"/>
          <p14:tracePt t="106218" x="3305175" y="4341813"/>
          <p14:tracePt t="106235" x="3305175" y="4318000"/>
          <p14:tracePt t="106251" x="3305175" y="4254500"/>
          <p14:tracePt t="106268" x="3292475" y="4217988"/>
          <p14:tracePt t="106285" x="3292475" y="4192588"/>
          <p14:tracePt t="106301" x="3292475" y="4179888"/>
          <p14:tracePt t="106329" x="3292475" y="4167188"/>
          <p14:tracePt t="106372" x="3292475" y="4154488"/>
          <p14:tracePt t="106572" x="3279775" y="4154488"/>
          <p14:tracePt t="106579" x="3267075" y="4154488"/>
          <p14:tracePt t="106586" x="3254375" y="4154488"/>
          <p14:tracePt t="106601" x="3241675" y="4141788"/>
          <p14:tracePt t="106602" x="3228975" y="4141788"/>
          <p14:tracePt t="106617" x="3192463" y="4141788"/>
          <p14:tracePt t="106634" x="3179763" y="4141788"/>
          <p14:tracePt t="106651" x="3167063" y="4141788"/>
          <p14:tracePt t="106667" x="3154363" y="4141788"/>
          <p14:tracePt t="106686" x="3128963" y="4141788"/>
          <p14:tracePt t="106751" x="3116263" y="4141788"/>
          <p14:tracePt t="107023" x="3128963" y="4141788"/>
          <p14:tracePt t="107030" x="3141663" y="4141788"/>
          <p14:tracePt t="107044" x="3154363" y="4141788"/>
          <p14:tracePt t="107051" x="3167063" y="4141788"/>
          <p14:tracePt t="107067" x="3179763" y="4141788"/>
          <p14:tracePt t="107086" x="3192463" y="4141788"/>
          <p14:tracePt t="107102" x="3205163" y="4141788"/>
          <p14:tracePt t="107130" x="3216275" y="4141788"/>
          <p14:tracePt t="107166" x="3228975" y="4141788"/>
          <p14:tracePt t="107180" x="3241675" y="4141788"/>
          <p14:tracePt t="107187" x="3254375" y="4141788"/>
          <p14:tracePt t="107201" x="3279775" y="4154488"/>
          <p14:tracePt t="107202" x="3305175" y="4167188"/>
          <p14:tracePt t="107217" x="3341688" y="4179888"/>
          <p14:tracePt t="107235" x="3379788" y="4179888"/>
          <p14:tracePt t="107251" x="3405188" y="4192588"/>
          <p14:tracePt t="107268" x="3417888" y="4192588"/>
          <p14:tracePt t="107284" x="3429000" y="4192588"/>
          <p14:tracePt t="107301" x="3429000" y="4205288"/>
          <p14:tracePt t="107317" x="3454400" y="4230688"/>
          <p14:tracePt t="107335" x="3479800" y="4279900"/>
          <p14:tracePt t="107351" x="3492500" y="4341813"/>
          <p14:tracePt t="107352" x="3492500" y="4367213"/>
          <p14:tracePt t="107367" x="3505200" y="4430713"/>
          <p14:tracePt t="107384" x="3492500" y="4518025"/>
          <p14:tracePt t="107402" x="3454400" y="4630738"/>
          <p14:tracePt t="107403" x="3417888" y="4692650"/>
          <p14:tracePt t="107417" x="3367088" y="4779963"/>
          <p14:tracePt t="107434" x="3328988" y="4843463"/>
          <p14:tracePt t="107451" x="3279775" y="4918075"/>
          <p14:tracePt t="107452" x="3254375" y="4943475"/>
          <p14:tracePt t="107468" x="3241675" y="4981575"/>
          <p14:tracePt t="107485" x="3205163" y="5018088"/>
          <p14:tracePt t="107502" x="3167063" y="5081588"/>
          <p14:tracePt t="107503" x="3154363" y="5118100"/>
          <p14:tracePt t="107518" x="3128963" y="5181600"/>
          <p14:tracePt t="107535" x="3103563" y="5230813"/>
          <p14:tracePt t="107552" x="3103563" y="5281613"/>
          <p14:tracePt t="107553" x="3103563" y="5294313"/>
          <p14:tracePt t="107567" x="3103563" y="5305425"/>
          <p14:tracePt t="107584" x="3103563" y="5330825"/>
          <p14:tracePt t="107601" x="3103563" y="5343525"/>
          <p14:tracePt t="107618" x="3103563" y="5356225"/>
          <p14:tracePt t="107674" x="3103563" y="5368925"/>
          <p14:tracePt t="107702" x="3103563" y="5381625"/>
          <p14:tracePt t="107738" x="3103563" y="5394325"/>
          <p14:tracePt t="107745" x="3103563" y="5407025"/>
          <p14:tracePt t="107780" x="3103563" y="5418138"/>
          <p14:tracePt t="107802" x="3103563" y="5430838"/>
          <p14:tracePt t="107859" x="3116263" y="5430838"/>
          <p14:tracePt t="107931" x="3128963" y="5430838"/>
          <p14:tracePt t="107988" x="3141663" y="5430838"/>
          <p14:tracePt t="108024" x="3154363" y="5430838"/>
          <p14:tracePt t="108038" x="3167063" y="5430838"/>
          <p14:tracePt t="108044" x="3192463" y="5430838"/>
          <p14:tracePt t="108052" x="3216275" y="5430838"/>
          <p14:tracePt t="108067" x="3254375" y="5430838"/>
          <p14:tracePt t="108084" x="3317875" y="5430838"/>
          <p14:tracePt t="108101" x="3379788" y="5430838"/>
          <p14:tracePt t="108117" x="3429000" y="5430838"/>
          <p14:tracePt t="108134" x="3454400" y="5430838"/>
          <p14:tracePt t="108151" x="3467100" y="5430838"/>
          <p14:tracePt t="108167" x="3492500" y="5430838"/>
          <p14:tracePt t="108184" x="3505200" y="5430838"/>
          <p14:tracePt t="108210" x="3517900" y="5430838"/>
          <p14:tracePt t="108218" x="3530600" y="5430838"/>
          <p14:tracePt t="108234" x="3541713" y="5430838"/>
          <p14:tracePt t="108252" x="3554413" y="5430838"/>
          <p14:tracePt t="108288" x="3567113" y="5430838"/>
          <p14:tracePt t="108360" x="3579813" y="5430838"/>
          <p14:tracePt t="108632" x="3579813" y="5443538"/>
          <p14:tracePt t="108668" x="3579813" y="5456238"/>
          <p14:tracePt t="108674" x="3579813" y="5468938"/>
          <p14:tracePt t="108684" x="3567113" y="5481638"/>
          <p14:tracePt t="108701" x="3467100" y="5518150"/>
          <p14:tracePt t="108717" x="3328988" y="5581650"/>
          <p14:tracePt t="108734" x="3179763" y="5607050"/>
          <p14:tracePt t="108751" x="3103563" y="5630863"/>
          <p14:tracePt t="108768" x="2992438" y="5656263"/>
          <p14:tracePt t="108784" x="2879725" y="5656263"/>
          <p14:tracePt t="108801" x="2816225" y="5656263"/>
          <p14:tracePt t="108818" x="2754313" y="5656263"/>
          <p14:tracePt t="108835" x="2654300" y="5656263"/>
          <p14:tracePt t="108851" x="2628900" y="5656263"/>
          <p14:tracePt t="108868" x="2565400" y="5656263"/>
          <p14:tracePt t="108884" x="2490788" y="5643563"/>
          <p14:tracePt t="108902" x="2403475" y="5619750"/>
          <p14:tracePt t="108903" x="2365375" y="5607050"/>
          <p14:tracePt t="108918" x="2316163" y="5594350"/>
          <p14:tracePt t="108934" x="2203450" y="5568950"/>
          <p14:tracePt t="108951" x="2152650" y="5568950"/>
          <p14:tracePt t="108968" x="2090738" y="5568950"/>
          <p14:tracePt t="108984" x="2014538" y="5556250"/>
          <p14:tracePt t="109001" x="1952625" y="5543550"/>
          <p14:tracePt t="109018" x="1914525" y="5530850"/>
          <p14:tracePt t="109034" x="1852613" y="5518150"/>
          <p14:tracePt t="109051" x="1839913" y="5518150"/>
          <p14:tracePt t="109068" x="1827213" y="5518150"/>
          <p14:tracePt t="109069" x="1814513" y="5518150"/>
          <p14:tracePt t="109103" x="1801813" y="5518150"/>
          <p14:tracePt t="109190" x="1814513" y="5518150"/>
          <p14:tracePt t="109196" x="1865313" y="5518150"/>
          <p14:tracePt t="109203" x="1903413" y="5530850"/>
          <p14:tracePt t="109218" x="1939925" y="5543550"/>
          <p14:tracePt t="109234" x="2203450" y="5619750"/>
          <p14:tracePt t="109251" x="2428875" y="5668963"/>
          <p14:tracePt t="109268" x="2541588" y="5694363"/>
          <p14:tracePt t="109269" x="2590800" y="5707063"/>
          <p14:tracePt t="109284" x="2754313" y="5743575"/>
          <p14:tracePt t="109301" x="2903538" y="5756275"/>
          <p14:tracePt t="109318" x="3028950" y="5768975"/>
          <p14:tracePt t="109319" x="3079750" y="5768975"/>
          <p14:tracePt t="109334" x="3154363" y="5768975"/>
          <p14:tracePt t="109350" x="3216275" y="5781675"/>
          <p14:tracePt t="109367" x="3267075" y="5781675"/>
          <p14:tracePt t="109384" x="3367088" y="5781675"/>
          <p14:tracePt t="109401" x="3429000" y="5781675"/>
          <p14:tracePt t="109418" x="3492500" y="5781675"/>
          <p14:tracePt t="109419" x="3530600" y="5781675"/>
          <p14:tracePt t="109435" x="3579813" y="5781675"/>
          <p14:tracePt t="109451" x="3617913" y="5781675"/>
          <p14:tracePt t="109468" x="3667125" y="5781675"/>
          <p14:tracePt t="109469" x="3705225" y="5781675"/>
          <p14:tracePt t="109484" x="3767138" y="5781675"/>
          <p14:tracePt t="109501" x="3843338" y="5781675"/>
          <p14:tracePt t="109518" x="3930650" y="5781675"/>
          <p14:tracePt t="109519" x="3968750" y="5781675"/>
          <p14:tracePt t="109534" x="4068763" y="5781675"/>
          <p14:tracePt t="109551" x="4143375" y="5781675"/>
          <p14:tracePt t="109568" x="4205288" y="5794375"/>
          <p14:tracePt t="109584" x="4343400" y="5807075"/>
          <p14:tracePt t="109601" x="4406900" y="5807075"/>
          <p14:tracePt t="109618" x="4456113" y="5807075"/>
          <p14:tracePt t="109619" x="4494213" y="5807075"/>
          <p14:tracePt t="109634" x="4543425" y="5807075"/>
          <p14:tracePt t="109651" x="4619625" y="5807075"/>
          <p14:tracePt t="109667" x="4681538" y="5807075"/>
          <p14:tracePt t="109684" x="4768850" y="5781675"/>
          <p14:tracePt t="109700" x="4843463" y="5756275"/>
          <p14:tracePt t="109717" x="4919663" y="5743575"/>
          <p14:tracePt t="109734" x="5006975" y="5719763"/>
          <p14:tracePt t="109751" x="5068888" y="5707063"/>
          <p14:tracePt t="109767" x="5094288" y="5707063"/>
          <p14:tracePt t="109784" x="5145088" y="5707063"/>
          <p14:tracePt t="109801" x="5157788" y="5707063"/>
          <p14:tracePt t="109833" x="5170488" y="5707063"/>
          <p14:tracePt t="110227" x="5181600" y="5694363"/>
          <p14:tracePt t="110235" x="5207000" y="5668963"/>
          <p14:tracePt t="110242" x="5232400" y="5643563"/>
          <p14:tracePt t="110250" x="5270500" y="5619750"/>
          <p14:tracePt t="110267" x="5307013" y="5568950"/>
          <p14:tracePt t="110285" x="5370513" y="5481638"/>
          <p14:tracePt t="110300" x="5432425" y="5381625"/>
          <p14:tracePt t="110318" x="5470525" y="5318125"/>
          <p14:tracePt t="110334" x="5495925" y="5230813"/>
          <p14:tracePt t="110351" x="5507038" y="5181600"/>
          <p14:tracePt t="110368" x="5507038" y="5156200"/>
          <p14:tracePt t="110384" x="5507038" y="5143500"/>
          <p14:tracePt t="110400" x="5507038" y="5105400"/>
          <p14:tracePt t="110419" x="5507038" y="5092700"/>
          <p14:tracePt t="110434" x="5507038" y="5068888"/>
          <p14:tracePt t="110451" x="5507038" y="5043488"/>
          <p14:tracePt t="110468" x="5507038" y="5030788"/>
          <p14:tracePt t="110498" x="5495925" y="5018088"/>
          <p14:tracePt t="110534" x="5483225" y="5018088"/>
          <p14:tracePt t="110542" x="5470525" y="5005388"/>
          <p14:tracePt t="110550" x="5457825" y="5005388"/>
          <p14:tracePt t="110568" x="5432425" y="4981575"/>
          <p14:tracePt t="110584" x="5370513" y="4943475"/>
          <p14:tracePt t="110600" x="5245100" y="4905375"/>
          <p14:tracePt t="110617" x="5119688" y="4879975"/>
          <p14:tracePt t="110634" x="4945063" y="4856163"/>
          <p14:tracePt t="110650" x="4832350" y="4843463"/>
          <p14:tracePt t="110667" x="4781550" y="4843463"/>
          <p14:tracePt t="110684" x="4706938" y="4843463"/>
          <p14:tracePt t="110701" x="4630738" y="4843463"/>
          <p14:tracePt t="110717" x="4568825" y="4843463"/>
          <p14:tracePt t="110734" x="4518025" y="4843463"/>
          <p14:tracePt t="110751" x="4406900" y="4879975"/>
          <p14:tracePt t="110768" x="4343400" y="4892675"/>
          <p14:tracePt t="110784" x="4294188" y="4905375"/>
          <p14:tracePt t="110800" x="4117975" y="4930775"/>
          <p14:tracePt t="110817" x="3968750" y="4943475"/>
          <p14:tracePt t="110835" x="3817938" y="4968875"/>
          <p14:tracePt t="110850" x="3679825" y="4968875"/>
          <p14:tracePt t="110867" x="3567113" y="4968875"/>
          <p14:tracePt t="110884" x="3367088" y="4968875"/>
          <p14:tracePt t="110901" x="3192463" y="4968875"/>
          <p14:tracePt t="110918" x="3128963" y="4968875"/>
          <p14:tracePt t="110934" x="3054350" y="4956175"/>
          <p14:tracePt t="110951" x="2941638" y="4943475"/>
          <p14:tracePt t="110968" x="2867025" y="4943475"/>
          <p14:tracePt t="110984" x="2803525" y="4943475"/>
          <p14:tracePt t="111000" x="2716213" y="4943475"/>
          <p14:tracePt t="111017" x="2678113" y="4943475"/>
          <p14:tracePt t="111034" x="2641600" y="4943475"/>
          <p14:tracePt t="111035" x="2616200" y="4943475"/>
          <p14:tracePt t="111051" x="2565400" y="4956175"/>
          <p14:tracePt t="111068" x="2490788" y="4992688"/>
          <p14:tracePt t="111084" x="2328863" y="5043488"/>
          <p14:tracePt t="111085" x="2252663" y="5068888"/>
          <p14:tracePt t="111101" x="2139950" y="5118100"/>
          <p14:tracePt t="111117" x="2078038" y="5156200"/>
          <p14:tracePt t="111134" x="2003425" y="5168900"/>
          <p14:tracePt t="111135" x="1952625" y="5205413"/>
          <p14:tracePt t="111151" x="1814513" y="5230813"/>
          <p14:tracePt t="111167" x="1701800" y="5243513"/>
          <p14:tracePt t="111184" x="1577975" y="5268913"/>
          <p14:tracePt t="111185" x="1552575" y="5281613"/>
          <p14:tracePt t="111201" x="1489075" y="5305425"/>
          <p14:tracePt t="111217" x="1452563" y="5318125"/>
          <p14:tracePt t="111234" x="1439863" y="5330825"/>
          <p14:tracePt t="111235" x="1427163" y="5330825"/>
          <p14:tracePt t="111250" x="1414463" y="5343525"/>
          <p14:tracePt t="111267" x="1376363" y="5356225"/>
          <p14:tracePt t="111285" x="1327150" y="5394325"/>
          <p14:tracePt t="111285" x="1301750" y="5430838"/>
          <p14:tracePt t="111300" x="1263650" y="5518150"/>
          <p14:tracePt t="111317" x="1189038" y="5668963"/>
          <p14:tracePt t="111335" x="1150938" y="5781675"/>
          <p14:tracePt t="111351" x="1127125" y="5881688"/>
          <p14:tracePt t="111368" x="1127125" y="5919788"/>
          <p14:tracePt t="111385" x="1127125" y="5932488"/>
          <p14:tracePt t="111386" x="1127125" y="5945188"/>
          <p14:tracePt t="111401" x="1139825" y="5969000"/>
          <p14:tracePt t="111417" x="1189038" y="6032500"/>
          <p14:tracePt t="111434" x="1289050" y="6094413"/>
          <p14:tracePt t="111435" x="1352550" y="6132513"/>
          <p14:tracePt t="111450" x="1589088" y="6245225"/>
          <p14:tracePt t="111467" x="1827213" y="6332538"/>
          <p14:tracePt t="111484" x="1978025" y="6394450"/>
          <p14:tracePt t="111500" x="2378075" y="6445250"/>
          <p14:tracePt t="111517" x="2590800" y="6445250"/>
          <p14:tracePt t="111535" x="2828925" y="6432550"/>
          <p14:tracePt t="111536" x="3016250" y="6407150"/>
          <p14:tracePt t="111550" x="3279775" y="6370638"/>
          <p14:tracePt t="111568" x="3429000" y="6345238"/>
          <p14:tracePt t="111585" x="3654425" y="6319838"/>
          <p14:tracePt t="111586" x="3767138" y="6307138"/>
          <p14:tracePt t="111601" x="3956050" y="6281738"/>
          <p14:tracePt t="111618" x="4056063" y="6281738"/>
          <p14:tracePt t="111635" x="4243388" y="6269038"/>
          <p14:tracePt t="111636" x="4356100" y="6257925"/>
          <p14:tracePt t="111651" x="4506913" y="6257925"/>
          <p14:tracePt t="111667" x="4643438" y="6245225"/>
          <p14:tracePt t="111684" x="4732338" y="6207125"/>
          <p14:tracePt t="111700" x="4932363" y="6181725"/>
          <p14:tracePt t="111717" x="5032375" y="6169025"/>
          <p14:tracePt t="111734" x="5119688" y="6145213"/>
          <p14:tracePt t="111751" x="5194300" y="6132513"/>
          <p14:tracePt t="111768" x="5232400" y="6132513"/>
          <p14:tracePt t="111784" x="5245100" y="6132513"/>
          <p14:tracePt t="111801" x="5257800" y="6132513"/>
          <p14:tracePt t="111850" x="5270500" y="6132513"/>
          <p14:tracePt t="111929" x="5281613" y="6132513"/>
          <p14:tracePt t="111952" x="5294313" y="6119813"/>
          <p14:tracePt t="111957" x="5307013" y="6107113"/>
          <p14:tracePt t="111967" x="5332413" y="6107113"/>
          <p14:tracePt t="111984" x="5370513" y="6081713"/>
          <p14:tracePt t="112000" x="5419725" y="6069013"/>
          <p14:tracePt t="112017" x="5445125" y="6069013"/>
          <p14:tracePt t="112043" x="5445125" y="6056313"/>
          <p14:tracePt t="112052" x="5457825" y="6056313"/>
          <p14:tracePt t="112078" x="5470525" y="6056313"/>
          <p14:tracePt t="112122" x="5483225" y="6056313"/>
          <p14:tracePt t="113752" x="5495925" y="6056313"/>
          <p14:tracePt t="113766" x="5507038" y="6045200"/>
          <p14:tracePt t="113773" x="5532438" y="6032500"/>
          <p14:tracePt t="113784" x="5545138" y="6019800"/>
          <p14:tracePt t="113802" x="5570538" y="5994400"/>
          <p14:tracePt t="113802" x="5595938" y="5981700"/>
          <p14:tracePt t="113817" x="5632450" y="5945188"/>
          <p14:tracePt t="113833" x="5657850" y="5919788"/>
          <p14:tracePt t="113851" x="5683250" y="5894388"/>
          <p14:tracePt t="113867" x="5683250" y="5881688"/>
          <p14:tracePt t="113884" x="5695950" y="5868988"/>
          <p14:tracePt t="113902" x="5719763" y="5832475"/>
          <p14:tracePt t="113917" x="5732463" y="5768975"/>
          <p14:tracePt t="113934" x="5732463" y="5707063"/>
          <p14:tracePt t="113951" x="5732463" y="5656263"/>
          <p14:tracePt t="113967" x="5732463" y="5594350"/>
          <p14:tracePt t="113984" x="5708650" y="5543550"/>
          <p14:tracePt t="114001" x="5695950" y="5518150"/>
          <p14:tracePt t="114017" x="5695950" y="5507038"/>
          <p14:tracePt t="114034" x="5670550" y="5481638"/>
          <p14:tracePt t="114051" x="5657850" y="5468938"/>
          <p14:tracePt t="114069" x="5645150" y="5443538"/>
          <p14:tracePt t="114087" x="5619750" y="5443538"/>
          <p14:tracePt t="114101" x="5619750" y="5430838"/>
          <p14:tracePt t="114117" x="5607050" y="5418138"/>
          <p14:tracePt t="114135" x="5583238" y="5407025"/>
          <p14:tracePt t="114151" x="5570538" y="5394325"/>
          <p14:tracePt t="114167" x="5545138" y="5368925"/>
          <p14:tracePt t="114169" x="5545138" y="5343525"/>
          <p14:tracePt t="114185" x="5532438" y="5330825"/>
          <p14:tracePt t="114201" x="5495925" y="5294313"/>
          <p14:tracePt t="114217" x="5483225" y="5268913"/>
          <p14:tracePt t="114218" x="5457825" y="5256213"/>
          <p14:tracePt t="114234" x="5445125" y="5243513"/>
          <p14:tracePt t="114251" x="5419725" y="5205413"/>
          <p14:tracePt t="114267" x="5394325" y="5194300"/>
          <p14:tracePt t="114284" x="5307013" y="5143500"/>
          <p14:tracePt t="114301" x="5119688" y="5068888"/>
          <p14:tracePt t="114317" x="4956175" y="4992688"/>
          <p14:tracePt t="114334" x="4781550" y="4956175"/>
          <p14:tracePt t="114351" x="4568825" y="4905375"/>
          <p14:tracePt t="114367" x="4305300" y="4856163"/>
          <p14:tracePt t="114384" x="4092575" y="4805363"/>
          <p14:tracePt t="114400" x="3856038" y="4718050"/>
          <p14:tracePt t="114417" x="3579813" y="4679950"/>
          <p14:tracePt t="114434" x="3354388" y="4667250"/>
          <p14:tracePt t="114451" x="3154363" y="4656138"/>
          <p14:tracePt t="114453" x="3003550" y="4656138"/>
          <p14:tracePt t="114468" x="2916238" y="4656138"/>
          <p14:tracePt t="114483" x="2728913" y="4667250"/>
          <p14:tracePt t="114501" x="2565400" y="4705350"/>
          <p14:tracePt t="114503" x="2452688" y="4743450"/>
          <p14:tracePt t="114517" x="2365375" y="4756150"/>
          <p14:tracePt t="114535" x="2152650" y="4792663"/>
          <p14:tracePt t="114552" x="2078038" y="4805363"/>
          <p14:tracePt t="114568" x="1939925" y="4830763"/>
          <p14:tracePt t="114584" x="1589088" y="4918075"/>
          <p14:tracePt t="114601" x="1514475" y="4918075"/>
          <p14:tracePt t="114617" x="1452563" y="4943475"/>
          <p14:tracePt t="114634" x="1363663" y="4956175"/>
          <p14:tracePt t="114650" x="1314450" y="4968875"/>
          <p14:tracePt t="114668" x="1276350" y="4992688"/>
          <p14:tracePt t="114669" x="1252538" y="4992688"/>
          <p14:tracePt t="114684" x="1227138" y="5005388"/>
          <p14:tracePt t="114701" x="1214438" y="5005388"/>
          <p14:tracePt t="114703" x="1201738" y="5018088"/>
          <p14:tracePt t="114718" x="1189038" y="5030788"/>
          <p14:tracePt t="114734" x="1139825" y="5081588"/>
          <p14:tracePt t="114751" x="1127125" y="5156200"/>
          <p14:tracePt t="114767" x="1127125" y="5281613"/>
          <p14:tracePt t="114785" x="1163638" y="5443538"/>
          <p14:tracePt t="114800" x="1214438" y="5518150"/>
          <p14:tracePt t="114817" x="1252538" y="5581650"/>
          <p14:tracePt t="114834" x="1376363" y="5668963"/>
          <p14:tracePt t="114850" x="1601788" y="5756275"/>
          <p14:tracePt t="114867" x="1890713" y="5756275"/>
          <p14:tracePt t="114884" x="2265363" y="5719763"/>
          <p14:tracePt t="114901" x="2716213" y="5630863"/>
          <p14:tracePt t="114918" x="2879725" y="5594350"/>
          <p14:tracePt t="114934" x="3292475" y="5530850"/>
          <p14:tracePt t="114951" x="3454400" y="5530850"/>
          <p14:tracePt t="114967" x="3517900" y="5530850"/>
          <p14:tracePt t="114984" x="3654425" y="5530850"/>
          <p14:tracePt t="115000" x="3743325" y="5530850"/>
          <p14:tracePt t="115017" x="3792538" y="5543550"/>
          <p14:tracePt t="115034" x="3879850" y="5556250"/>
          <p14:tracePt t="115051" x="3930650" y="5556250"/>
          <p14:tracePt t="115067" x="3992563" y="5556250"/>
          <p14:tracePt t="115084" x="4117975" y="5556250"/>
          <p14:tracePt t="115101" x="4294188" y="5556250"/>
          <p14:tracePt t="115117" x="4406900" y="5556250"/>
          <p14:tracePt t="115118" x="4494213" y="5543550"/>
          <p14:tracePt t="115134" x="4568825" y="5543550"/>
          <p14:tracePt t="115151" x="4656138" y="5543550"/>
          <p14:tracePt t="115168" x="4832350" y="5518150"/>
          <p14:tracePt t="115184" x="5068888" y="5507038"/>
          <p14:tracePt t="115201" x="5145088" y="5507038"/>
          <p14:tracePt t="115218" x="5194300" y="5507038"/>
          <p14:tracePt t="115234" x="5245100" y="5507038"/>
          <p14:tracePt t="115251" x="5270500" y="5507038"/>
          <p14:tracePt t="115297" x="5281613" y="5507038"/>
          <p14:tracePt t="115740" x="5307013" y="5518150"/>
          <p14:tracePt t="115746" x="5319713" y="5518150"/>
          <p14:tracePt t="115754" x="5332413" y="5543550"/>
          <p14:tracePt t="115767" x="5357813" y="5543550"/>
          <p14:tracePt t="115784" x="5419725" y="5607050"/>
          <p14:tracePt t="115801" x="5457825" y="5630863"/>
          <p14:tracePt t="115818" x="5483225" y="5643563"/>
          <p14:tracePt t="115834" x="5519738" y="5681663"/>
          <p14:tracePt t="115851" x="5532438" y="5681663"/>
          <p14:tracePt t="115869" x="5545138" y="5681663"/>
          <p14:tracePt t="115884" x="5545138" y="5694363"/>
          <p14:tracePt t="115900" x="5570538" y="5707063"/>
          <p14:tracePt t="115918" x="5583238" y="5707063"/>
          <p14:tracePt t="115940" x="5595938" y="5707063"/>
          <p14:tracePt t="115950" x="5595938" y="5719763"/>
          <p14:tracePt t="116005" x="5607050" y="5719763"/>
          <p14:tracePt t="116756" x="5619750" y="5719763"/>
          <p14:tracePt t="116799" x="5632450" y="5719763"/>
          <p14:tracePt t="116814" x="5645150" y="5707063"/>
          <p14:tracePt t="116820" x="5719763" y="5668963"/>
          <p14:tracePt t="116834" x="5795963" y="5607050"/>
          <p14:tracePt t="116850" x="6196013" y="5407025"/>
          <p14:tracePt t="116867" x="6572250" y="5230813"/>
          <p14:tracePt t="116884" x="7085013" y="4968875"/>
          <p14:tracePt t="116900" x="7597775" y="4779963"/>
          <p14:tracePt t="116917" x="7910513" y="4692650"/>
          <p14:tracePt t="116934" x="8048625" y="4656138"/>
          <p14:tracePt t="116950" x="8299450" y="4592638"/>
          <p14:tracePt t="116967" x="8386763" y="4567238"/>
          <p14:tracePt t="116984" x="8435975" y="4554538"/>
          <p14:tracePt t="117001" x="8486775" y="4543425"/>
          <p14:tracePt t="117020" x="8499475" y="4543425"/>
          <p14:tracePt t="117041" x="8512175" y="4543425"/>
          <p14:tracePt t="117764" x="8399463" y="4543425"/>
          <p14:tracePt t="117772" x="8274050" y="4505325"/>
          <p14:tracePt t="117783" x="8023225" y="4454525"/>
          <p14:tracePt t="117800" x="7472363" y="4354513"/>
          <p14:tracePt t="117817" x="6846888" y="4192588"/>
          <p14:tracePt t="117834" x="6296025" y="3992563"/>
          <p14:tracePt t="117850" x="5270500" y="3579813"/>
          <p14:tracePt t="117867" x="4468813" y="3303588"/>
          <p14:tracePt t="117884" x="3605213" y="2865438"/>
          <p14:tracePt t="117900" x="3317875" y="2716213"/>
          <p14:tracePt t="117917" x="2516188" y="2239963"/>
          <p14:tracePt t="117934" x="2178050" y="2014538"/>
          <p14:tracePt t="117951" x="1565275" y="1552575"/>
          <p14:tracePt t="117967" x="1376363" y="1376363"/>
          <p14:tracePt t="117985" x="989013" y="1063625"/>
          <p14:tracePt t="117986" x="863600" y="989013"/>
          <p14:tracePt t="118000" x="725488" y="863600"/>
          <p14:tracePt t="118017" x="588963" y="750888"/>
          <p14:tracePt t="118034" x="425450" y="650875"/>
          <p14:tracePt t="118051" x="263525" y="550863"/>
          <p14:tracePt t="118067" x="174625" y="500063"/>
          <p14:tracePt t="118084" x="138113" y="463550"/>
          <p14:tracePt t="118100" x="87313" y="425450"/>
          <p14:tracePt t="118118" x="25400" y="3635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0" name="Picture 2" descr="http://image.slidesharecdn.com/genemutationsppt-111110091801-phpapp01/95/slide-12-728.jpg?13209393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9654" y="0"/>
            <a:ext cx="9144032" cy="6858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F8F97ED-9A45-865C-B9F1-84BF8AB5B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24"/>
    </mc:Choice>
    <mc:Fallback xmlns="">
      <p:transition spd="slow" advTm="10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61" x="2728913" y="5881688"/>
          <p14:tracePt t="2068" x="2778125" y="5832475"/>
          <p14:tracePt t="2076" x="2828925" y="5794375"/>
          <p14:tracePt t="2089" x="2879725" y="5743575"/>
          <p14:tracePt t="2090" x="2928938" y="5694363"/>
          <p14:tracePt t="2106" x="3054350" y="5568950"/>
          <p14:tracePt t="2122" x="3254375" y="5368925"/>
          <p14:tracePt t="2139" x="3392488" y="5194300"/>
          <p14:tracePt t="2140" x="3479800" y="5105400"/>
          <p14:tracePt t="2156" x="3592513" y="4956175"/>
          <p14:tracePt t="2172" x="3717925" y="4768850"/>
          <p14:tracePt t="2190" x="3843338" y="4543425"/>
          <p14:tracePt t="2191" x="3892550" y="4430713"/>
          <p14:tracePt t="2206" x="3943350" y="4330700"/>
          <p14:tracePt t="2223" x="4105275" y="4067175"/>
          <p14:tracePt t="2240" x="4192588" y="3905250"/>
          <p14:tracePt t="2241" x="4230688" y="3816350"/>
          <p14:tracePt t="2257" x="4268788" y="3754438"/>
          <p14:tracePt t="2258" x="4281488" y="3703638"/>
          <p14:tracePt t="2273" x="4318000" y="3616325"/>
          <p14:tracePt t="2289" x="4356100" y="3503613"/>
          <p14:tracePt t="2307" x="4394200" y="3354388"/>
          <p14:tracePt t="2307" x="4406900" y="3303588"/>
          <p14:tracePt t="2322" x="4430713" y="3216275"/>
          <p14:tracePt t="2340" x="4430713" y="3141663"/>
          <p14:tracePt t="2357" x="4430713" y="3078163"/>
          <p14:tracePt t="2358" x="4430713" y="3054350"/>
          <p14:tracePt t="2373" x="4430713" y="3041650"/>
          <p14:tracePt t="2374" x="4430713" y="2990850"/>
          <p14:tracePt t="2389" x="4430713" y="2903538"/>
          <p14:tracePt t="2407" x="4430713" y="2803525"/>
          <p14:tracePt t="2423" x="4430713" y="2665413"/>
          <p14:tracePt t="2425" x="4430713" y="2590800"/>
          <p14:tracePt t="2439" x="4418013" y="2516188"/>
          <p14:tracePt t="2457" x="4406900" y="2452688"/>
          <p14:tracePt t="2474" x="4356100" y="2352675"/>
          <p14:tracePt t="2475" x="4330700" y="2314575"/>
          <p14:tracePt t="2490" x="4281488" y="2239963"/>
          <p14:tracePt t="2506" x="4192588" y="2178050"/>
          <p14:tracePt t="2523" x="4092575" y="2114550"/>
          <p14:tracePt t="2524" x="4068763" y="2101850"/>
          <p14:tracePt t="2539" x="3992563" y="2089150"/>
          <p14:tracePt t="2556" x="3930650" y="2065338"/>
          <p14:tracePt t="2573" x="3830638" y="2065338"/>
          <p14:tracePt t="2574" x="3792538" y="2078038"/>
          <p14:tracePt t="2589" x="3756025" y="2078038"/>
          <p14:tracePt t="2590" x="3705225" y="2101850"/>
          <p14:tracePt t="2606" x="3617913" y="2165350"/>
          <p14:tracePt t="2623" x="3541713" y="2201863"/>
          <p14:tracePt t="2624" x="3505200" y="2201863"/>
          <p14:tracePt t="2639" x="3479800" y="2227263"/>
          <p14:tracePt t="2640" x="3454400" y="2239963"/>
          <p14:tracePt t="2656" x="3405188" y="2252663"/>
          <p14:tracePt t="2673" x="3367088" y="2265363"/>
          <p14:tracePt t="2690" x="3328988" y="2278063"/>
          <p14:tracePt t="2706" x="3305175" y="2278063"/>
          <p14:tracePt t="2723" x="3279775" y="2278063"/>
          <p14:tracePt t="2740" x="3241675" y="2278063"/>
          <p14:tracePt t="2756" x="3228975" y="2278063"/>
          <p14:tracePt t="2774" x="3216275" y="2278063"/>
          <p14:tracePt t="2790" x="3192463" y="2278063"/>
          <p14:tracePt t="2807" x="3179763" y="2278063"/>
          <p14:tracePt t="2849" x="3167063" y="2278063"/>
          <p14:tracePt t="2864" x="3167063" y="2290763"/>
          <p14:tracePt t="2922" x="3167063" y="2303463"/>
          <p14:tracePt t="2928" x="3167063" y="2314575"/>
          <p14:tracePt t="2939" x="3167063" y="2327275"/>
          <p14:tracePt t="2956" x="3216275" y="2352675"/>
          <p14:tracePt t="2957" x="3241675" y="2365375"/>
          <p14:tracePt t="2972" x="3267075" y="2365375"/>
          <p14:tracePt t="2973" x="3305175" y="2365375"/>
          <p14:tracePt t="2989" x="3367088" y="2390775"/>
          <p14:tracePt t="3007" x="3467100" y="2403475"/>
          <p14:tracePt t="3007" x="3517900" y="2403475"/>
          <p14:tracePt t="3023" x="3579813" y="2414588"/>
          <p14:tracePt t="3023" x="3617913" y="2414588"/>
          <p14:tracePt t="3039" x="3679825" y="2427288"/>
          <p14:tracePt t="3056" x="3717925" y="2427288"/>
          <p14:tracePt t="3073" x="3756025" y="2439988"/>
          <p14:tracePt t="3074" x="3779838" y="2439988"/>
          <p14:tracePt t="3090" x="3805238" y="2439988"/>
          <p14:tracePt t="3106" x="3830638" y="2439988"/>
          <p14:tracePt t="3124" x="3843338" y="2439988"/>
          <p14:tracePt t="3140" x="3856038" y="2452688"/>
          <p14:tracePt t="3156" x="3867150" y="2452688"/>
          <p14:tracePt t="3204" x="3879850" y="2452688"/>
          <p14:tracePt t="3240" x="3892550" y="2452688"/>
          <p14:tracePt t="3247" x="3905250" y="2465388"/>
          <p14:tracePt t="3269" x="3917950" y="2478088"/>
          <p14:tracePt t="3283" x="3943350" y="2490788"/>
          <p14:tracePt t="3290" x="3943350" y="2503488"/>
          <p14:tracePt t="3306" x="3968750" y="2503488"/>
          <p14:tracePt t="3322" x="3992563" y="2516188"/>
          <p14:tracePt t="3340" x="4043363" y="2516188"/>
          <p14:tracePt t="3356" x="4081463" y="2527300"/>
          <p14:tracePt t="3357" x="4105275" y="2540000"/>
          <p14:tracePt t="3373" x="4130675" y="2540000"/>
          <p14:tracePt t="3389" x="4168775" y="2540000"/>
          <p14:tracePt t="3406" x="4205288" y="2540000"/>
          <p14:tracePt t="3407" x="4230688" y="2540000"/>
          <p14:tracePt t="3423" x="4294188" y="2540000"/>
          <p14:tracePt t="3440" x="4343400" y="2527300"/>
          <p14:tracePt t="3456" x="4443413" y="2516188"/>
          <p14:tracePt t="3457" x="4494213" y="2503488"/>
          <p14:tracePt t="3472" x="4543425" y="2490788"/>
          <p14:tracePt t="3489" x="4606925" y="2465388"/>
          <p14:tracePt t="3507" x="4668838" y="2452688"/>
          <p14:tracePt t="3522" x="4706938" y="2452688"/>
          <p14:tracePt t="3539" x="4732338" y="2452688"/>
          <p14:tracePt t="3557" x="4768850" y="2452688"/>
          <p14:tracePt t="3558" x="4768850" y="2439988"/>
          <p14:tracePt t="3573" x="4794250" y="2427288"/>
          <p14:tracePt t="3574" x="4819650" y="2427288"/>
          <p14:tracePt t="3589" x="4856163" y="2414588"/>
          <p14:tracePt t="3606" x="4881563" y="2403475"/>
          <p14:tracePt t="3623" x="4956175" y="2365375"/>
          <p14:tracePt t="3624" x="4981575" y="2365375"/>
          <p14:tracePt t="3639" x="5032375" y="2339975"/>
          <p14:tracePt t="3656" x="5106988" y="2327275"/>
          <p14:tracePt t="3674" x="5157788" y="2303463"/>
          <p14:tracePt t="3689" x="5181600" y="2303463"/>
          <p14:tracePt t="3706" x="5194300" y="2290763"/>
          <p14:tracePt t="3724" x="5219700" y="2278063"/>
          <p14:tracePt t="3725" x="5232400" y="2278063"/>
          <p14:tracePt t="3740" x="5245100" y="2278063"/>
          <p14:tracePt t="3756" x="5270500" y="2265363"/>
          <p14:tracePt t="3774" x="5281613" y="2265363"/>
          <p14:tracePt t="3790" x="5294313" y="2265363"/>
          <p14:tracePt t="3806" x="5319713" y="2265363"/>
          <p14:tracePt t="3823" x="5332413" y="2265363"/>
          <p14:tracePt t="3840" x="5345113" y="2239963"/>
          <p14:tracePt t="3840" x="5357813" y="2239963"/>
          <p14:tracePt t="3861" x="5370513" y="2239963"/>
          <p14:tracePt t="3883" x="5383213" y="2239963"/>
          <p14:tracePt t="3891" x="5394325" y="2239963"/>
          <p14:tracePt t="3906" x="5407025" y="2227263"/>
          <p14:tracePt t="3922" x="5419725" y="2214563"/>
          <p14:tracePt t="3940" x="5445125" y="2201863"/>
          <p14:tracePt t="3959" x="5445125" y="2190750"/>
          <p14:tracePt t="3973" x="5470525" y="2178050"/>
          <p14:tracePt t="3989" x="5507038" y="2114550"/>
          <p14:tracePt t="4006" x="5545138" y="2078038"/>
          <p14:tracePt t="4007" x="5570538" y="2027238"/>
          <p14:tracePt t="4023" x="5595938" y="1978025"/>
          <p14:tracePt t="4040" x="5607050" y="1927225"/>
          <p14:tracePt t="4057" x="5632450" y="1876425"/>
          <p14:tracePt t="4073" x="5632450" y="1827213"/>
          <p14:tracePt t="4090" x="5632450" y="1801813"/>
          <p14:tracePt t="4107" x="5619750" y="1752600"/>
          <p14:tracePt t="4108" x="5619750" y="1739900"/>
          <p14:tracePt t="4123" x="5607050" y="1714500"/>
          <p14:tracePt t="4124" x="5595938" y="1676400"/>
          <p14:tracePt t="4139" x="5557838" y="1627188"/>
          <p14:tracePt t="4157" x="5532438" y="1563688"/>
          <p14:tracePt t="4157" x="5507038" y="1539875"/>
          <p14:tracePt t="4173" x="5507038" y="1527175"/>
          <p14:tracePt t="4189" x="5457825" y="1463675"/>
          <p14:tracePt t="4207" x="5432425" y="1427163"/>
          <p14:tracePt t="4224" x="5394325" y="1363663"/>
          <p14:tracePt t="4224" x="5370513" y="1350963"/>
          <p14:tracePt t="4239" x="5332413" y="1289050"/>
          <p14:tracePt t="4256" x="5281613" y="1238250"/>
          <p14:tracePt t="4273" x="5219700" y="1189038"/>
          <p14:tracePt t="4275" x="5170488" y="1150938"/>
          <p14:tracePt t="4289" x="5094288" y="1101725"/>
          <p14:tracePt t="4290" x="4994275" y="1063625"/>
          <p14:tracePt t="4306" x="4843463" y="1025525"/>
          <p14:tracePt t="4323" x="4732338" y="1014413"/>
          <p14:tracePt t="4340" x="4643438" y="1001713"/>
          <p14:tracePt t="4340" x="4568825" y="989013"/>
          <p14:tracePt t="4356" x="4381500" y="950913"/>
          <p14:tracePt t="4373" x="4181475" y="950913"/>
          <p14:tracePt t="4390" x="4081463" y="950913"/>
          <p14:tracePt t="4391" x="3992563" y="950913"/>
          <p14:tracePt t="4406" x="3679825" y="1025525"/>
          <p14:tracePt t="4423" x="3379788" y="1101725"/>
          <p14:tracePt t="4440" x="3179763" y="1201738"/>
          <p14:tracePt t="4441" x="2928938" y="1289050"/>
          <p14:tracePt t="4456" x="2778125" y="1339850"/>
          <p14:tracePt t="4457" x="2654300" y="1363663"/>
          <p14:tracePt t="4472" x="2528888" y="1427163"/>
          <p14:tracePt t="4489" x="2390775" y="1476375"/>
          <p14:tracePt t="4506" x="2265363" y="1501775"/>
          <p14:tracePt t="4507" x="2239963" y="1527175"/>
          <p14:tracePt t="4523" x="2203450" y="1539875"/>
          <p14:tracePt t="4540" x="2190750" y="1552575"/>
          <p14:tracePt t="4556" x="2178050" y="1552575"/>
          <p14:tracePt t="4557" x="2165350" y="1552575"/>
          <p14:tracePt t="4573" x="2152650" y="1563688"/>
          <p14:tracePt t="4589" x="2152650" y="1639888"/>
          <p14:tracePt t="4607" x="2152650" y="1776413"/>
          <p14:tracePt t="4608" x="2152650" y="1839913"/>
          <p14:tracePt t="4623" x="2165350" y="1901825"/>
          <p14:tracePt t="4640" x="2190750" y="1989138"/>
          <p14:tracePt t="4656" x="2228850" y="2089150"/>
          <p14:tracePt t="4657" x="2252663" y="2127250"/>
          <p14:tracePt t="4673" x="2278063" y="2152650"/>
          <p14:tracePt t="4674" x="2290763" y="2178050"/>
          <p14:tracePt t="4689" x="2328863" y="2239963"/>
          <p14:tracePt t="4706" x="2465388" y="2314575"/>
          <p14:tracePt t="4723" x="2678113" y="2378075"/>
          <p14:tracePt t="4724" x="2778125" y="2390775"/>
          <p14:tracePt t="4740" x="2903538" y="2403475"/>
          <p14:tracePt t="4756" x="2979738" y="2403475"/>
          <p14:tracePt t="4774" x="3067050" y="2414588"/>
          <p14:tracePt t="4790" x="3116263" y="2427288"/>
          <p14:tracePt t="4807" x="3154363" y="2427288"/>
          <p14:tracePt t="4809" x="3167063" y="2427288"/>
          <p14:tracePt t="4823" x="3179763" y="2427288"/>
          <p14:tracePt t="4840" x="3192463" y="2427288"/>
          <p14:tracePt t="4856" x="3205163" y="2439988"/>
          <p14:tracePt t="4873" x="3228975" y="2439988"/>
          <p14:tracePt t="4889" x="3241675" y="2439988"/>
          <p14:tracePt t="4906" x="3254375" y="2439988"/>
          <p14:tracePt t="4923" x="3267075" y="2439988"/>
          <p14:tracePt t="4939" x="3279775" y="2439988"/>
          <p14:tracePt t="4940" x="3279775" y="2452688"/>
          <p14:tracePt t="4961" x="3292475" y="2452688"/>
          <p14:tracePt t="4983" x="3305175" y="2452688"/>
          <p14:tracePt t="5027" x="3317875" y="2452688"/>
          <p14:tracePt t="5034" x="3317875" y="2465388"/>
          <p14:tracePt t="5040" x="3328988" y="2465388"/>
          <p14:tracePt t="5077" x="3328988" y="2478088"/>
          <p14:tracePt t="5091" x="3341688" y="2478088"/>
          <p14:tracePt t="5128" x="3354388" y="2478088"/>
          <p14:tracePt t="5141" x="3367088" y="2478088"/>
          <p14:tracePt t="5163" x="3379788" y="2490788"/>
          <p14:tracePt t="5222" x="3392488" y="2490788"/>
          <p14:tracePt t="5294" x="3405188" y="2490788"/>
          <p14:tracePt t="5793" x="3417888" y="2490788"/>
          <p14:tracePt t="5800" x="3454400" y="2465388"/>
          <p14:tracePt t="5807" x="3492500" y="2465388"/>
          <p14:tracePt t="5823" x="3517900" y="2452688"/>
          <p14:tracePt t="5823" x="3541713" y="2439988"/>
          <p14:tracePt t="5839" x="3579813" y="2439988"/>
          <p14:tracePt t="5856" x="3617913" y="2439988"/>
          <p14:tracePt t="5873" x="3643313" y="2439988"/>
          <p14:tracePt t="5874" x="3654425" y="2439988"/>
          <p14:tracePt t="5889" x="3692525" y="2427288"/>
          <p14:tracePt t="5906" x="3717925" y="2414588"/>
          <p14:tracePt t="5924" x="3817938" y="2378075"/>
          <p14:tracePt t="5939" x="3917950" y="2365375"/>
          <p14:tracePt t="5957" x="4017963" y="2352675"/>
          <p14:tracePt t="5973" x="4105275" y="2339975"/>
          <p14:tracePt t="5990" x="4217988" y="2327275"/>
          <p14:tracePt t="6006" x="4330700" y="2314575"/>
          <p14:tracePt t="6023" x="4468813" y="2290763"/>
          <p14:tracePt t="6039" x="4581525" y="2265363"/>
          <p14:tracePt t="6040" x="4619625" y="2265363"/>
          <p14:tracePt t="6055" x="4668838" y="2265363"/>
          <p14:tracePt t="6072" x="4694238" y="2265363"/>
          <p14:tracePt t="6089" x="4732338" y="2265363"/>
          <p14:tracePt t="6090" x="4756150" y="2265363"/>
          <p14:tracePt t="6106" x="4794250" y="2265363"/>
          <p14:tracePt t="6123" x="4819650" y="2265363"/>
          <p14:tracePt t="6139" x="4894263" y="2265363"/>
          <p14:tracePt t="6140" x="4945063" y="2252663"/>
          <p14:tracePt t="6155" x="5019675" y="2239963"/>
          <p14:tracePt t="6172" x="5106988" y="2214563"/>
          <p14:tracePt t="6190" x="5181600" y="2214563"/>
          <p14:tracePt t="6206" x="5257800" y="2178050"/>
          <p14:tracePt t="6207" x="5270500" y="2178050"/>
          <p14:tracePt t="6223" x="5345113" y="2165350"/>
          <p14:tracePt t="6240" x="5383213" y="2152650"/>
          <p14:tracePt t="6241" x="5394325" y="2152650"/>
          <p14:tracePt t="6256" x="5432425" y="2152650"/>
          <p14:tracePt t="6257" x="5445125" y="2152650"/>
          <p14:tracePt t="6273" x="5483225" y="2152650"/>
          <p14:tracePt t="6289" x="5532438" y="2152650"/>
          <p14:tracePt t="6307" x="5645150" y="2152650"/>
          <p14:tracePt t="6322" x="5695950" y="2152650"/>
          <p14:tracePt t="6340" x="5745163" y="2165350"/>
          <p14:tracePt t="6356" x="5783263" y="2178050"/>
          <p14:tracePt t="6357" x="5795963" y="2190750"/>
          <p14:tracePt t="6373" x="5808663" y="2190750"/>
          <p14:tracePt t="6374" x="5821363" y="2190750"/>
          <p14:tracePt t="6389" x="5832475" y="2190750"/>
          <p14:tracePt t="6406" x="5845175" y="2190750"/>
          <p14:tracePt t="6423" x="5870575" y="2190750"/>
          <p14:tracePt t="6439" x="5883275" y="2190750"/>
          <p14:tracePt t="6458" x="5895975" y="2190750"/>
          <p14:tracePt t="6957" x="5908675" y="2190750"/>
          <p14:tracePt t="6964" x="5921375" y="2190750"/>
          <p14:tracePt t="6973" x="5932488" y="2190750"/>
          <p14:tracePt t="6989" x="5957888" y="2190750"/>
          <p14:tracePt t="7006" x="5983288" y="2190750"/>
          <p14:tracePt t="7023" x="5995988" y="2190750"/>
          <p14:tracePt t="7066" x="6008688" y="2190750"/>
          <p14:tracePt t="7110" x="6021388" y="2190750"/>
          <p14:tracePt t="7117" x="6034088" y="2190750"/>
          <p14:tracePt t="7124" x="6057900" y="2201863"/>
          <p14:tracePt t="7140" x="6070600" y="2201863"/>
          <p14:tracePt t="7157" x="6083300" y="2201863"/>
          <p14:tracePt t="7173" x="6108700" y="2201863"/>
          <p14:tracePt t="7204" x="6121400" y="2201863"/>
          <p14:tracePt t="7225" x="6134100" y="2201863"/>
          <p14:tracePt t="7261" x="6146800" y="2201863"/>
          <p14:tracePt t="7290" x="6157913" y="2201863"/>
          <p14:tracePt t="7305" x="6170613" y="2201863"/>
          <p14:tracePt t="7326" x="6183313" y="2201863"/>
          <p14:tracePt t="7348" x="6196013" y="2201863"/>
          <p14:tracePt t="7370" x="6208713" y="2201863"/>
          <p14:tracePt t="7442" x="6221413" y="2201863"/>
          <p14:tracePt t="7536" x="6234113" y="2214563"/>
          <p14:tracePt t="7544" x="6246813" y="2214563"/>
          <p14:tracePt t="7556" x="6270625" y="2227263"/>
          <p14:tracePt t="7557" x="6296025" y="2227263"/>
          <p14:tracePt t="7573" x="6308725" y="2227263"/>
          <p14:tracePt t="7574" x="6321425" y="2227263"/>
          <p14:tracePt t="7590" x="6383338" y="2239963"/>
          <p14:tracePt t="7606" x="6472238" y="2252663"/>
          <p14:tracePt t="7622" x="6534150" y="2252663"/>
          <p14:tracePt t="7624" x="6584950" y="2252663"/>
          <p14:tracePt t="7639" x="6621463" y="2265363"/>
          <p14:tracePt t="7656" x="6684963" y="2278063"/>
          <p14:tracePt t="7672" x="6721475" y="2290763"/>
          <p14:tracePt t="7674" x="6746875" y="2290763"/>
          <p14:tracePt t="7689" x="6797675" y="2303463"/>
          <p14:tracePt t="7706" x="6846888" y="2314575"/>
          <p14:tracePt t="7723" x="6910388" y="2327275"/>
          <p14:tracePt t="7725" x="6934200" y="2339975"/>
          <p14:tracePt t="7739" x="6959600" y="2352675"/>
          <p14:tracePt t="7740" x="6997700" y="2365375"/>
          <p14:tracePt t="7756" x="7072313" y="2378075"/>
          <p14:tracePt t="7773" x="7146925" y="2390775"/>
          <p14:tracePt t="7774" x="7185025" y="2390775"/>
          <p14:tracePt t="7790" x="7223125" y="2403475"/>
          <p14:tracePt t="7790" x="7246938" y="2403475"/>
          <p14:tracePt t="7806" x="7297738" y="2403475"/>
          <p14:tracePt t="7823" x="7359650" y="2403475"/>
          <p14:tracePt t="7840" x="7572375" y="2414588"/>
          <p14:tracePt t="7856" x="7748588" y="2414588"/>
          <p14:tracePt t="7872" x="7910513" y="2427288"/>
          <p14:tracePt t="7890" x="8086725" y="2427288"/>
          <p14:tracePt t="7891" x="8223250" y="2427288"/>
          <p14:tracePt t="7906" x="8386763" y="2427288"/>
          <p14:tracePt t="7907" x="8474075" y="2427288"/>
          <p14:tracePt t="7923" x="8612188" y="2427288"/>
          <p14:tracePt t="7939" x="8712200" y="2427288"/>
          <p14:tracePt t="7956" x="8824913" y="2427288"/>
          <p14:tracePt t="7956" x="8886825" y="2427288"/>
          <p14:tracePt t="7973" x="8950325" y="2427288"/>
          <p14:tracePt t="7989" x="8999538" y="2427288"/>
          <p14:tracePt t="8006" x="9063038" y="2427288"/>
          <p14:tracePt t="8008" x="9088438" y="2427288"/>
          <p14:tracePt t="8023" x="9137650" y="2427288"/>
          <p14:tracePt t="8039" x="9199563" y="2427288"/>
          <p14:tracePt t="8056" x="9275763" y="2427288"/>
          <p14:tracePt t="8057" x="9301163" y="2414588"/>
          <p14:tracePt t="8072" x="9350375" y="2403475"/>
          <p14:tracePt t="8089" x="9401175" y="2390775"/>
          <p14:tracePt t="8107" x="9450388" y="2390775"/>
          <p14:tracePt t="8108" x="9475788" y="2365375"/>
          <p14:tracePt t="8122" x="9501188" y="2365375"/>
          <p14:tracePt t="8123" x="9513888" y="2365375"/>
          <p14:tracePt t="8143" x="9525000" y="2365375"/>
          <p14:tracePt t="8173" x="9537700" y="2352675"/>
          <p14:tracePt t="8187" x="9550400" y="2352675"/>
          <p14:tracePt t="8289" x="9563100" y="2352675"/>
          <p14:tracePt t="8947" x="9550400" y="2352675"/>
          <p14:tracePt t="8954" x="9537700" y="2352675"/>
          <p14:tracePt t="8961" x="9525000" y="2352675"/>
          <p14:tracePt t="8972" x="9501188" y="2352675"/>
          <p14:tracePt t="8989" x="9424988" y="2352675"/>
          <p14:tracePt t="8990" x="9401175" y="2352675"/>
          <p14:tracePt t="9006" x="9363075" y="2352675"/>
          <p14:tracePt t="9023" x="9275763" y="2352675"/>
          <p14:tracePt t="9039" x="9124950" y="2352675"/>
          <p14:tracePt t="9041" x="9024938" y="2352675"/>
          <p14:tracePt t="9056" x="8937625" y="2352675"/>
          <p14:tracePt t="9057" x="8850313" y="2352675"/>
          <p14:tracePt t="9074" x="8699500" y="2352675"/>
          <p14:tracePt t="9090" x="8461375" y="2352675"/>
          <p14:tracePt t="9092" x="8335963" y="2352675"/>
          <p14:tracePt t="9106" x="8261350" y="2378075"/>
          <p14:tracePt t="9107" x="8148638" y="2390775"/>
          <p14:tracePt t="9123" x="8023225" y="2403475"/>
          <p14:tracePt t="9139" x="7874000" y="2414588"/>
          <p14:tracePt t="9156" x="7748588" y="2427288"/>
          <p14:tracePt t="9157" x="7697788" y="2439988"/>
          <p14:tracePt t="9172" x="7585075" y="2439988"/>
          <p14:tracePt t="9189" x="7523163" y="2452688"/>
          <p14:tracePt t="9206" x="7459663" y="2452688"/>
          <p14:tracePt t="9207" x="7435850" y="2452688"/>
          <p14:tracePt t="9223" x="7359650" y="2452688"/>
          <p14:tracePt t="9239" x="7259638" y="2452688"/>
          <p14:tracePt t="9256" x="7159625" y="2452688"/>
          <p14:tracePt t="9258" x="7110413" y="2452688"/>
          <p14:tracePt t="9273" x="7059613" y="2452688"/>
          <p14:tracePt t="9274" x="7021513" y="2452688"/>
          <p14:tracePt t="9290" x="6959600" y="2452688"/>
          <p14:tracePt t="9307" x="6921500" y="2452688"/>
          <p14:tracePt t="9308" x="6910388" y="2452688"/>
          <p14:tracePt t="9323" x="6884988" y="2452688"/>
          <p14:tracePt t="9324" x="6872288" y="2452688"/>
          <p14:tracePt t="9339" x="6859588" y="2452688"/>
          <p14:tracePt t="9356" x="6846888" y="2452688"/>
          <p14:tracePt t="9373" x="6734175" y="2452688"/>
          <p14:tracePt t="9374" x="6684963" y="2452688"/>
          <p14:tracePt t="9389" x="6659563" y="2452688"/>
          <p14:tracePt t="9407" x="6534150" y="2452688"/>
          <p14:tracePt t="9423" x="6459538" y="2452688"/>
          <p14:tracePt t="9424" x="6434138" y="2452688"/>
          <p14:tracePt t="9440" x="6396038" y="2439988"/>
          <p14:tracePt t="9441" x="6359525" y="2427288"/>
          <p14:tracePt t="9456" x="6296025" y="2414588"/>
          <p14:tracePt t="9473" x="6246813" y="2378075"/>
          <p14:tracePt t="9474" x="6208713" y="2378075"/>
          <p14:tracePt t="9489" x="6170613" y="2365375"/>
          <p14:tracePt t="9490" x="6134100" y="2352675"/>
          <p14:tracePt t="9506" x="6057900" y="2327275"/>
          <p14:tracePt t="9522" x="5995988" y="2327275"/>
          <p14:tracePt t="9540" x="5957888" y="2327275"/>
          <p14:tracePt t="9556" x="5921375" y="2327275"/>
          <p14:tracePt t="9573" x="5908675" y="2314575"/>
          <p14:tracePt t="9590" x="5883275" y="2314575"/>
          <p14:tracePt t="9591" x="5870575" y="2290763"/>
          <p14:tracePt t="9607" x="5845175" y="2290763"/>
          <p14:tracePt t="9623" x="5832475" y="2290763"/>
          <p14:tracePt t="9648" x="5821363" y="2278063"/>
          <p14:tracePt t="9677" x="5808663" y="2278063"/>
          <p14:tracePt t="9938" x="5808663" y="2265363"/>
          <p14:tracePt t="9974" x="5808663" y="2252663"/>
          <p14:tracePt t="10061" x="5821363" y="2239963"/>
          <p14:tracePt t="10068" x="5845175" y="2239963"/>
          <p14:tracePt t="10074" x="5870575" y="2239963"/>
          <p14:tracePt t="10089" x="5883275" y="2239963"/>
          <p14:tracePt t="10090" x="5908675" y="2239963"/>
          <p14:tracePt t="10106" x="5995988" y="2252663"/>
          <p14:tracePt t="10122" x="6034088" y="2265363"/>
          <p14:tracePt t="10140" x="6121400" y="2290763"/>
          <p14:tracePt t="10155" x="6170613" y="2327275"/>
          <p14:tracePt t="10173" x="6208713" y="2352675"/>
          <p14:tracePt t="10190" x="6259513" y="2365375"/>
          <p14:tracePt t="10206" x="6283325" y="2378075"/>
          <p14:tracePt t="10207" x="6308725" y="2390775"/>
          <p14:tracePt t="10223" x="6346825" y="2390775"/>
          <p14:tracePt t="10239" x="6408738" y="2403475"/>
          <p14:tracePt t="10256" x="6472238" y="2403475"/>
          <p14:tracePt t="10257" x="6483350" y="2403475"/>
          <p14:tracePt t="10272" x="6521450" y="2403475"/>
          <p14:tracePt t="10289" x="6559550" y="2403475"/>
          <p14:tracePt t="10306" x="6572250" y="2403475"/>
          <p14:tracePt t="10323" x="6584950" y="2403475"/>
          <p14:tracePt t="10339" x="6596063" y="2403475"/>
          <p14:tracePt t="10365" x="6608763" y="2403475"/>
          <p14:tracePt t="10372" x="6621463" y="2403475"/>
          <p14:tracePt t="10389" x="6634163" y="2403475"/>
          <p14:tracePt t="10406" x="6672263" y="2403475"/>
          <p14:tracePt t="10423" x="6684963" y="2403475"/>
          <p14:tracePt t="10439" x="6696075" y="2403475"/>
          <p14:tracePt t="10466" x="6708775" y="2403475"/>
          <p14:tracePt t="10537" x="6721475" y="2403475"/>
          <p14:tracePt t="10552" x="6734175" y="2403475"/>
          <p14:tracePt t="10559" x="6746875" y="2403475"/>
          <p14:tracePt t="10573" x="6759575" y="2390775"/>
          <p14:tracePt t="10589" x="6784975" y="2378075"/>
          <p14:tracePt t="10591" x="6797675" y="2365375"/>
          <p14:tracePt t="10606" x="6846888" y="2327275"/>
          <p14:tracePt t="10623" x="6859588" y="2314575"/>
          <p14:tracePt t="10640" x="6872288" y="2314575"/>
          <p14:tracePt t="10640" x="6884988" y="2314575"/>
          <p14:tracePt t="10656" x="6884988" y="2303463"/>
          <p14:tracePt t="10672" x="6897688" y="2303463"/>
          <p14:tracePt t="10690" x="6910388" y="2290763"/>
          <p14:tracePt t="10706" x="6946900" y="2252663"/>
          <p14:tracePt t="10722" x="6959600" y="2239963"/>
          <p14:tracePt t="10739" x="6997700" y="2190750"/>
          <p14:tracePt t="10741" x="6997700" y="2165350"/>
          <p14:tracePt t="10756" x="7021513" y="2139950"/>
          <p14:tracePt t="10772" x="7034213" y="2127250"/>
          <p14:tracePt t="10790" x="7059613" y="2101850"/>
          <p14:tracePt t="10791" x="7059613" y="2089150"/>
          <p14:tracePt t="10806" x="7059613" y="2078038"/>
          <p14:tracePt t="10823" x="7072313" y="2065338"/>
          <p14:tracePt t="10839" x="7097713" y="2014538"/>
          <p14:tracePt t="10856" x="7110413" y="1978025"/>
          <p14:tracePt t="10857" x="7123113" y="1965325"/>
          <p14:tracePt t="10872" x="7134225" y="1914525"/>
          <p14:tracePt t="10889" x="7146925" y="1889125"/>
          <p14:tracePt t="10906" x="7146925" y="1839913"/>
          <p14:tracePt t="10906" x="7146925" y="1827213"/>
          <p14:tracePt t="10922" x="7146925" y="1789113"/>
          <p14:tracePt t="10940" x="7134225" y="1752600"/>
          <p14:tracePt t="10956" x="7134225" y="1727200"/>
          <p14:tracePt t="10972" x="7110413" y="1689100"/>
          <p14:tracePt t="10973" x="7110413" y="1663700"/>
          <p14:tracePt t="10989" x="7097713" y="1639888"/>
          <p14:tracePt t="11006" x="7072313" y="1614488"/>
          <p14:tracePt t="11007" x="7046913" y="1589088"/>
          <p14:tracePt t="11022" x="7034213" y="1576388"/>
          <p14:tracePt t="11023" x="7010400" y="1563688"/>
          <p14:tracePt t="11039" x="6972300" y="1527175"/>
          <p14:tracePt t="11056" x="6934200" y="1489075"/>
          <p14:tracePt t="11073" x="6897688" y="1463675"/>
          <p14:tracePt t="11074" x="6872288" y="1439863"/>
          <p14:tracePt t="11089" x="6821488" y="1401763"/>
          <p14:tracePt t="11106" x="6746875" y="1363663"/>
          <p14:tracePt t="11122" x="6646863" y="1327150"/>
          <p14:tracePt t="11124" x="6608763" y="1327150"/>
          <p14:tracePt t="11140" x="6546850" y="1289050"/>
          <p14:tracePt t="11156" x="6472238" y="1289050"/>
          <p14:tracePt t="11173" x="6421438" y="1289050"/>
          <p14:tracePt t="11175" x="6396038" y="1289050"/>
          <p14:tracePt t="11190" x="6383338" y="1289050"/>
          <p14:tracePt t="11191" x="6359525" y="1289050"/>
          <p14:tracePt t="11206" x="6334125" y="1289050"/>
          <p14:tracePt t="11223" x="6270625" y="1289050"/>
          <p14:tracePt t="11225" x="6234113" y="1301750"/>
          <p14:tracePt t="11240" x="6183313" y="1301750"/>
          <p14:tracePt t="11241" x="6157913" y="1314450"/>
          <p14:tracePt t="11255" x="6083300" y="1339850"/>
          <p14:tracePt t="11273" x="6008688" y="1350963"/>
          <p14:tracePt t="11290" x="5945188" y="1389063"/>
          <p14:tracePt t="11291" x="5908675" y="1401763"/>
          <p14:tracePt t="11305" x="5870575" y="1427163"/>
          <p14:tracePt t="11322" x="5845175" y="1439863"/>
          <p14:tracePt t="11339" x="5832475" y="1450975"/>
          <p14:tracePt t="11356" x="5808663" y="1463675"/>
          <p14:tracePt t="11357" x="5808663" y="1476375"/>
          <p14:tracePt t="11372" x="5795963" y="1489075"/>
          <p14:tracePt t="11390" x="5770563" y="1514475"/>
          <p14:tracePt t="11391" x="5770563" y="1527175"/>
          <p14:tracePt t="11406" x="5732463" y="1552575"/>
          <p14:tracePt t="11406" x="5732463" y="1589088"/>
          <p14:tracePt t="11422" x="5708650" y="1689100"/>
          <p14:tracePt t="11440" x="5695950" y="1739900"/>
          <p14:tracePt t="11441" x="5695950" y="1776413"/>
          <p14:tracePt t="11456" x="5695950" y="1789113"/>
          <p14:tracePt t="11457" x="5695950" y="1814513"/>
          <p14:tracePt t="11472" x="5695950" y="1839913"/>
          <p14:tracePt t="11489" x="5695950" y="1889125"/>
          <p14:tracePt t="11506" x="5695950" y="1914525"/>
          <p14:tracePt t="11522" x="5708650" y="1939925"/>
          <p14:tracePt t="11539" x="5708650" y="1965325"/>
          <p14:tracePt t="11556" x="5719763" y="1989138"/>
          <p14:tracePt t="11572" x="5745163" y="2001838"/>
          <p14:tracePt t="11573" x="5757863" y="2027238"/>
          <p14:tracePt t="11589" x="5821363" y="2065338"/>
          <p14:tracePt t="11606" x="5895975" y="2089150"/>
          <p14:tracePt t="11623" x="5957888" y="2127250"/>
          <p14:tracePt t="11624" x="5995988" y="2127250"/>
          <p14:tracePt t="11639" x="6034088" y="2152650"/>
          <p14:tracePt t="11655" x="6070600" y="2165350"/>
          <p14:tracePt t="11672" x="6096000" y="2165350"/>
          <p14:tracePt t="11673" x="6121400" y="2178050"/>
          <p14:tracePt t="11689" x="6134100" y="2178050"/>
          <p14:tracePt t="11706" x="6170613" y="2201863"/>
          <p14:tracePt t="11723" x="6234113" y="2201863"/>
          <p14:tracePt t="11724" x="6259513" y="2201863"/>
          <p14:tracePt t="11739" x="6308725" y="2201863"/>
          <p14:tracePt t="11739" x="6346825" y="2201863"/>
          <p14:tracePt t="11756" x="6434138" y="2201863"/>
          <p14:tracePt t="11773" x="6496050" y="2201863"/>
          <p14:tracePt t="11774" x="6521450" y="2201863"/>
          <p14:tracePt t="11789" x="6534150" y="2201863"/>
          <p14:tracePt t="11790" x="6546850" y="2201863"/>
          <p14:tracePt t="11805" x="6596063" y="2201863"/>
          <p14:tracePt t="11823" x="6608763" y="2201863"/>
          <p14:tracePt t="11840" x="6621463" y="2201863"/>
          <p14:tracePt t="11841" x="6634163" y="2201863"/>
          <p14:tracePt t="11855" x="6646863" y="2201863"/>
          <p14:tracePt t="11873" x="6672263" y="2201863"/>
          <p14:tracePt t="11890" x="6734175" y="2190750"/>
          <p14:tracePt t="11906" x="6784975" y="2165350"/>
          <p14:tracePt t="11922" x="6808788" y="2152650"/>
          <p14:tracePt t="11939" x="6821488" y="2152650"/>
          <p14:tracePt t="11977" x="6834188" y="2152650"/>
          <p14:tracePt t="12013" x="6846888" y="2152650"/>
          <p14:tracePt t="13786" x="6834188" y="2152650"/>
          <p14:tracePt t="13800" x="6821488" y="2152650"/>
          <p14:tracePt t="13807" x="6808788" y="2152650"/>
          <p14:tracePt t="13822" x="6759575" y="2152650"/>
          <p14:tracePt t="13823" x="6708775" y="2165350"/>
          <p14:tracePt t="13839" x="6696075" y="2165350"/>
          <p14:tracePt t="13856" x="6684963" y="2165350"/>
          <p14:tracePt t="13873" x="6659563" y="2165350"/>
          <p14:tracePt t="13873" x="6608763" y="2190750"/>
          <p14:tracePt t="13889" x="6572250" y="2190750"/>
          <p14:tracePt t="13906" x="6546850" y="2190750"/>
          <p14:tracePt t="13923" x="6534150" y="2190750"/>
          <p14:tracePt t="13939" x="6521450" y="2190750"/>
          <p14:tracePt t="13966" x="6508750" y="2190750"/>
          <p14:tracePt t="14002" x="6496050" y="2190750"/>
          <p14:tracePt t="14009" x="6483350" y="2190750"/>
          <p14:tracePt t="14032" x="6472238" y="2190750"/>
          <p14:tracePt t="14046" x="6459538" y="2190750"/>
          <p14:tracePt t="14125" x="6446838" y="2190750"/>
          <p14:tracePt t="15210" x="6383338" y="2201863"/>
          <p14:tracePt t="15217" x="6359525" y="2201863"/>
          <p14:tracePt t="15224" x="6334125" y="2201863"/>
          <p14:tracePt t="15239" x="6283325" y="2214563"/>
          <p14:tracePt t="15239" x="6270625" y="2214563"/>
          <p14:tracePt t="15255" x="6234113" y="2214563"/>
          <p14:tracePt t="15272" x="6183313" y="2214563"/>
          <p14:tracePt t="15289" x="6096000" y="2214563"/>
          <p14:tracePt t="15290" x="6057900" y="2214563"/>
          <p14:tracePt t="15305" x="5932488" y="2214563"/>
          <p14:tracePt t="15323" x="5821363" y="2190750"/>
          <p14:tracePt t="15339" x="5745163" y="2178050"/>
          <p14:tracePt t="15356" x="5657850" y="2165350"/>
          <p14:tracePt t="15357" x="5583238" y="2165350"/>
          <p14:tracePt t="15372" x="5407025" y="2139950"/>
          <p14:tracePt t="15390" x="5257800" y="2139950"/>
          <p14:tracePt t="15391" x="5207000" y="2139950"/>
          <p14:tracePt t="15406" x="5157788" y="2127250"/>
          <p14:tracePt t="15406" x="5132388" y="2127250"/>
          <p14:tracePt t="15422" x="5032375" y="2101850"/>
          <p14:tracePt t="15439" x="4919663" y="2089150"/>
          <p14:tracePt t="15456" x="4794250" y="2078038"/>
          <p14:tracePt t="15457" x="4719638" y="2078038"/>
          <p14:tracePt t="15473" x="4643438" y="2078038"/>
          <p14:tracePt t="15489" x="4606925" y="2078038"/>
          <p14:tracePt t="15506" x="4568825" y="2078038"/>
          <p14:tracePt t="15507" x="4543425" y="2078038"/>
          <p14:tracePt t="15523" x="4530725" y="2078038"/>
          <p14:tracePt t="15539" x="4518025" y="2078038"/>
          <p14:tracePt t="15556" x="4506913" y="2078038"/>
          <p14:tracePt t="15557" x="4506913" y="2089150"/>
          <p14:tracePt t="15579" x="4494213" y="2101850"/>
          <p14:tracePt t="15589" x="4481513" y="2101850"/>
          <p14:tracePt t="15606" x="4468813" y="2139950"/>
          <p14:tracePt t="15608" x="4456113" y="2152650"/>
          <p14:tracePt t="15623" x="4443413" y="2178050"/>
          <p14:tracePt t="15624" x="4430713" y="2201863"/>
          <p14:tracePt t="15639" x="4394200" y="2265363"/>
          <p14:tracePt t="15656" x="4381500" y="2327275"/>
          <p14:tracePt t="15672" x="4381500" y="2378075"/>
          <p14:tracePt t="15673" x="4381500" y="2390775"/>
          <p14:tracePt t="15689" x="4381500" y="2427288"/>
          <p14:tracePt t="15706" x="4381500" y="2452688"/>
          <p14:tracePt t="15723" x="4381500" y="2465388"/>
          <p14:tracePt t="15724" x="4381500" y="2478088"/>
          <p14:tracePt t="15740" x="4381500" y="2490788"/>
          <p14:tracePt t="15740" x="4381500" y="2516188"/>
          <p14:tracePt t="15756" x="4418013" y="2552700"/>
          <p14:tracePt t="15772" x="4456113" y="2627313"/>
          <p14:tracePt t="15774" x="4468813" y="2652713"/>
          <p14:tracePt t="15789" x="4518025" y="2703513"/>
          <p14:tracePt t="15790" x="4530725" y="2740025"/>
          <p14:tracePt t="15806" x="4619625" y="2803525"/>
          <p14:tracePt t="15822" x="4694238" y="2878138"/>
          <p14:tracePt t="15839" x="4768850" y="2928938"/>
          <p14:tracePt t="15840" x="4781550" y="2928938"/>
          <p14:tracePt t="15856" x="4843463" y="2952750"/>
          <p14:tracePt t="15872" x="4868863" y="2965450"/>
          <p14:tracePt t="15889" x="4919663" y="2965450"/>
          <p14:tracePt t="15891" x="4932363" y="2965450"/>
          <p14:tracePt t="15905" x="4945063" y="2965450"/>
          <p14:tracePt t="15922" x="4968875" y="2965450"/>
          <p14:tracePt t="15940" x="5006975" y="2965450"/>
          <p14:tracePt t="15955" x="5019675" y="2965450"/>
          <p14:tracePt t="15956" x="5032375" y="2965450"/>
          <p14:tracePt t="15972" x="5068888" y="2965450"/>
          <p14:tracePt t="15989" x="5081588" y="2965450"/>
          <p14:tracePt t="16006" x="5106988" y="2965450"/>
          <p14:tracePt t="16006" x="5119688" y="2965450"/>
          <p14:tracePt t="16022" x="5157788" y="2965450"/>
          <p14:tracePt t="16039" x="5181600" y="2965450"/>
          <p14:tracePt t="16055" x="5245100" y="2965450"/>
          <p14:tracePt t="16056" x="5270500" y="2965450"/>
          <p14:tracePt t="16073" x="5307013" y="2965450"/>
          <p14:tracePt t="16089" x="5345113" y="2965450"/>
          <p14:tracePt t="16106" x="5357813" y="2965450"/>
          <p14:tracePt t="16108" x="5370513" y="2965450"/>
          <p14:tracePt t="16123" x="5383213" y="2965450"/>
          <p14:tracePt t="16124" x="5394325" y="2965450"/>
          <p14:tracePt t="16143" x="5407025" y="2965450"/>
          <p14:tracePt t="16173" x="5419725" y="2965450"/>
          <p14:tracePt t="16245" x="5432425" y="2965450"/>
          <p14:tracePt t="16281" x="5445125" y="2965450"/>
          <p14:tracePt t="16288" x="5457825" y="2965450"/>
          <p14:tracePt t="16295" x="5470525" y="2965450"/>
          <p14:tracePt t="16305" x="5495925" y="2965450"/>
          <p14:tracePt t="16322" x="5519738" y="2952750"/>
          <p14:tracePt t="16339" x="5570538" y="2952750"/>
          <p14:tracePt t="16356" x="5595938" y="2952750"/>
          <p14:tracePt t="16372" x="5632450" y="2952750"/>
          <p14:tracePt t="16389" x="5657850" y="2941638"/>
          <p14:tracePt t="16390" x="5670550" y="2941638"/>
          <p14:tracePt t="16406" x="5719763" y="2941638"/>
          <p14:tracePt t="16422" x="5757863" y="2916238"/>
          <p14:tracePt t="16439" x="5832475" y="2916238"/>
          <p14:tracePt t="16440" x="5895975" y="2903538"/>
          <p14:tracePt t="16455" x="6034088" y="2903538"/>
          <p14:tracePt t="16472" x="6134100" y="2903538"/>
          <p14:tracePt t="16489" x="6208713" y="2903538"/>
          <p14:tracePt t="16491" x="6221413" y="2890838"/>
          <p14:tracePt t="16506" x="6246813" y="2890838"/>
          <p14:tracePt t="16506" x="6259513" y="2890838"/>
          <p14:tracePt t="16522" x="6283325" y="2890838"/>
          <p14:tracePt t="16556" x="6296025" y="2890838"/>
          <p14:tracePt t="16621" x="6308725" y="2890838"/>
          <p14:tracePt t="16657" x="6321425" y="2890838"/>
          <p14:tracePt t="19030" x="6321425" y="2878138"/>
          <p14:tracePt t="19073" x="6321425" y="2865438"/>
          <p14:tracePt t="19146" x="6321425" y="2852738"/>
          <p14:tracePt t="19167" x="6321425" y="2803525"/>
          <p14:tracePt t="19174" x="6321425" y="2752725"/>
          <p14:tracePt t="19190" x="6321425" y="2740025"/>
          <p14:tracePt t="19205" x="6321425" y="2728913"/>
          <p14:tracePt t="19222" x="6321425" y="2716213"/>
          <p14:tracePt t="19269" x="6321425" y="2703513"/>
          <p14:tracePt t="19312" x="6321425" y="2690813"/>
          <p14:tracePt t="19326" x="6321425" y="2578100"/>
          <p14:tracePt t="19333" x="6321425" y="2565400"/>
          <p14:tracePt t="19340" x="6321425" y="2503488"/>
          <p14:tracePt t="19355" x="6321425" y="2490788"/>
          <p14:tracePt t="19356" x="6321425" y="2452688"/>
          <p14:tracePt t="19372" x="6308725" y="2390775"/>
          <p14:tracePt t="19389" x="6308725" y="2365375"/>
          <p14:tracePt t="19406" x="6308725" y="2352675"/>
          <p14:tracePt t="19435" x="6296025" y="2352675"/>
          <p14:tracePt t="19441" x="6296025" y="2339975"/>
          <p14:tracePt t="19471" x="6283325" y="2339975"/>
          <p14:tracePt t="19492" x="6259513" y="2314575"/>
          <p14:tracePt t="19507" x="6246813" y="2303463"/>
          <p14:tracePt t="19514" x="6234113" y="2290763"/>
          <p14:tracePt t="19522" x="6221413" y="2278063"/>
          <p14:tracePt t="19539" x="6196013" y="2265363"/>
          <p14:tracePt t="19556" x="6170613" y="2252663"/>
          <p14:tracePt t="19572" x="6157913" y="2252663"/>
          <p14:tracePt t="19573" x="6146800" y="2239963"/>
          <p14:tracePt t="19589" x="6134100" y="2239963"/>
          <p14:tracePt t="19608" x="6121400" y="2239963"/>
          <p14:tracePt t="19645" x="6108700" y="2239963"/>
          <p14:tracePt t="19666" x="6108700" y="2227263"/>
          <p14:tracePt t="19673" x="6096000" y="2227263"/>
          <p14:tracePt t="19689" x="6083300" y="2227263"/>
          <p14:tracePt t="19690" x="6083300" y="2214563"/>
          <p14:tracePt t="19706" x="6070600" y="2214563"/>
          <p14:tracePt t="19722" x="6045200" y="2214563"/>
          <p14:tracePt t="19724" x="6034088" y="2214563"/>
          <p14:tracePt t="19775" x="6021388" y="2214563"/>
          <p14:tracePt t="23371" x="6021388" y="2201863"/>
          <p14:tracePt t="23392" x="6034088" y="2201863"/>
          <p14:tracePt t="23406" x="6045200" y="2201863"/>
          <p14:tracePt t="23413" x="6045200" y="2190750"/>
          <p14:tracePt t="23422" x="6057900" y="2190750"/>
          <p14:tracePt t="23439" x="6070600" y="2190750"/>
          <p14:tracePt t="23455" x="6096000" y="2178050"/>
          <p14:tracePt t="23480" x="6108700" y="2178050"/>
          <p14:tracePt t="23529" x="6121400" y="2178050"/>
          <p14:tracePt t="23602" x="6134100" y="2178050"/>
          <p14:tracePt t="24195" x="6146800" y="2178050"/>
          <p14:tracePt t="24202" x="6157913" y="2165350"/>
          <p14:tracePt t="24209" x="6208713" y="2165350"/>
          <p14:tracePt t="24222" x="6234113" y="2165350"/>
          <p14:tracePt t="24223" x="6259513" y="2165350"/>
          <p14:tracePt t="24238" x="6321425" y="2165350"/>
          <p14:tracePt t="24255" x="6370638" y="2165350"/>
          <p14:tracePt t="24272" x="6408738" y="2165350"/>
          <p14:tracePt t="24289" x="6421438" y="2165350"/>
          <p14:tracePt t="24310" x="6434138" y="2165350"/>
          <p14:tracePt t="24354" x="6446838" y="2165350"/>
          <p14:tracePt t="24376" x="6459538" y="2165350"/>
          <p14:tracePt t="24383" x="6472238" y="2165350"/>
          <p14:tracePt t="24397" x="6483350" y="2165350"/>
          <p14:tracePt t="24406" x="6496050" y="2165350"/>
          <p14:tracePt t="24423" x="6521450" y="2152650"/>
          <p14:tracePt t="24439" x="6559550" y="2152650"/>
          <p14:tracePt t="24440" x="6584950" y="2152650"/>
          <p14:tracePt t="24456" x="6596063" y="2152650"/>
          <p14:tracePt t="24471" x="6621463" y="2152650"/>
          <p14:tracePt t="24488" x="6634163" y="2152650"/>
          <p14:tracePt t="24506" x="6646863" y="2152650"/>
          <p14:tracePt t="24549" x="6659563" y="2152650"/>
          <p14:tracePt t="24586" x="6672263" y="2152650"/>
          <p14:tracePt t="25201" x="6721475" y="2152650"/>
          <p14:tracePt t="25208" x="6746875" y="2139950"/>
          <p14:tracePt t="25222" x="6784975" y="2139950"/>
          <p14:tracePt t="25223" x="6808788" y="2139950"/>
          <p14:tracePt t="25238" x="6846888" y="2139950"/>
          <p14:tracePt t="25256" x="6897688" y="2139950"/>
          <p14:tracePt t="25273" x="6934200" y="2139950"/>
          <p14:tracePt t="25288" x="6946900" y="2139950"/>
          <p14:tracePt t="25305" x="6985000" y="2139950"/>
          <p14:tracePt t="25322" x="6997700" y="2152650"/>
          <p14:tracePt t="25323" x="7010400" y="2165350"/>
          <p14:tracePt t="25339" x="7021513" y="2165350"/>
          <p14:tracePt t="25339" x="7059613" y="2178050"/>
          <p14:tracePt t="25355" x="7085013" y="2178050"/>
          <p14:tracePt t="25372" x="7134225" y="2178050"/>
          <p14:tracePt t="25389" x="7185025" y="2178050"/>
          <p14:tracePt t="25390" x="7197725" y="2178050"/>
          <p14:tracePt t="25405" x="7223125" y="2178050"/>
          <p14:tracePt t="25422" x="7235825" y="2178050"/>
          <p14:tracePt t="25439" x="7246938" y="2178050"/>
          <p14:tracePt t="25455" x="7272338" y="2178050"/>
          <p14:tracePt t="25472" x="7297738" y="2178050"/>
          <p14:tracePt t="25489" x="7335838" y="2178050"/>
          <p14:tracePt t="25490" x="7348538" y="2178050"/>
          <p14:tracePt t="25506" x="7359650" y="2165350"/>
          <p14:tracePt t="25507" x="7372350" y="2165350"/>
          <p14:tracePt t="25522" x="7385050" y="2165350"/>
          <p14:tracePt t="25539" x="7397750" y="2165350"/>
          <p14:tracePt t="25556" x="7410450" y="2165350"/>
          <p14:tracePt t="25576" x="7423150" y="2152650"/>
          <p14:tracePt t="25598" x="7435850" y="2152650"/>
          <p14:tracePt t="25606" x="7459663" y="2139950"/>
          <p14:tracePt t="25622" x="7523163" y="2139950"/>
          <p14:tracePt t="25638" x="7661275" y="2127250"/>
          <p14:tracePt t="25655" x="7785100" y="2127250"/>
          <p14:tracePt t="25656" x="7835900" y="2127250"/>
          <p14:tracePt t="25671" x="7923213" y="2127250"/>
          <p14:tracePt t="25688" x="7999413" y="2127250"/>
          <p14:tracePt t="25705" x="8023225" y="2127250"/>
          <p14:tracePt t="25706" x="8035925" y="2127250"/>
          <p14:tracePt t="25728" x="8048625" y="2127250"/>
          <p14:tracePt t="25757" x="8061325" y="2127250"/>
          <p14:tracePt t="25793" x="8074025" y="2127250"/>
          <p14:tracePt t="26192" x="8086725" y="2127250"/>
          <p14:tracePt t="26199" x="8123238" y="2127250"/>
          <p14:tracePt t="26206" x="8135938" y="2127250"/>
          <p14:tracePt t="26221" x="8174038" y="2127250"/>
          <p14:tracePt t="26239" x="8212138" y="2127250"/>
          <p14:tracePt t="26256" x="8248650" y="2114550"/>
          <p14:tracePt t="26272" x="8261350" y="2114550"/>
          <p14:tracePt t="26288" x="8312150" y="2114550"/>
          <p14:tracePt t="26305" x="8324850" y="2114550"/>
          <p14:tracePt t="26307" x="8335963" y="2114550"/>
          <p14:tracePt t="26323" x="8361363" y="2114550"/>
          <p14:tracePt t="26339" x="8399463" y="2114550"/>
          <p14:tracePt t="26355" x="8435975" y="2114550"/>
          <p14:tracePt t="26372" x="8474075" y="2101850"/>
          <p14:tracePt t="26373" x="8486775" y="2101850"/>
          <p14:tracePt t="26389" x="8537575" y="2101850"/>
          <p14:tracePt t="26405" x="8561388" y="2101850"/>
          <p14:tracePt t="26423" x="8637588" y="2089150"/>
          <p14:tracePt t="26439" x="8686800" y="2089150"/>
          <p14:tracePt t="26455" x="8763000" y="2089150"/>
          <p14:tracePt t="26473" x="8812213" y="2089150"/>
          <p14:tracePt t="26474" x="8824913" y="2089150"/>
          <p14:tracePt t="26489" x="8837613" y="2089150"/>
          <p14:tracePt t="26489" x="8863013" y="2089150"/>
          <p14:tracePt t="26506" x="8912225" y="2089150"/>
          <p14:tracePt t="26522" x="8937625" y="2089150"/>
          <p14:tracePt t="26539" x="8986838" y="2089150"/>
          <p14:tracePt t="26540" x="8999538" y="2089150"/>
          <p14:tracePt t="26555" x="9012238" y="2089150"/>
          <p14:tracePt t="26572" x="9024938" y="2089150"/>
          <p14:tracePt t="26589" x="9050338" y="2089150"/>
          <p14:tracePt t="26611" x="9063038" y="2089150"/>
          <p14:tracePt t="26625" x="9088438" y="2089150"/>
          <p14:tracePt t="26639" x="9150350" y="2089150"/>
          <p14:tracePt t="26640" x="9199563" y="2089150"/>
          <p14:tracePt t="26655" x="9288463" y="2089150"/>
          <p14:tracePt t="26656" x="9388475" y="2089150"/>
          <p14:tracePt t="26672" x="9525000" y="2101850"/>
          <p14:tracePt t="26688" x="9626600" y="2114550"/>
          <p14:tracePt t="26705" x="9663113" y="2139950"/>
          <p14:tracePt t="26706" x="9688513" y="2139950"/>
          <p14:tracePt t="26721" x="9713913" y="2139950"/>
          <p14:tracePt t="26756" x="9713913" y="2152650"/>
          <p14:tracePt t="26763" x="9726613" y="2152650"/>
          <p14:tracePt t="26792" x="9726613" y="2165350"/>
          <p14:tracePt t="26828" x="9726613" y="2178050"/>
          <p14:tracePt t="27016" x="9726613" y="2190750"/>
          <p14:tracePt t="27356" x="9726613" y="2201863"/>
          <p14:tracePt t="27479" x="9713913" y="2201863"/>
          <p14:tracePt t="27486" x="9663113" y="2214563"/>
          <p14:tracePt t="27493" x="9626600" y="2214563"/>
          <p14:tracePt t="27505" x="9613900" y="2214563"/>
          <p14:tracePt t="27522" x="9525000" y="2227263"/>
          <p14:tracePt t="27538" x="9375775" y="2227263"/>
          <p14:tracePt t="27555" x="9288463" y="2239963"/>
          <p14:tracePt t="27572" x="9199563" y="2239963"/>
          <p14:tracePt t="27588" x="9037638" y="2239963"/>
          <p14:tracePt t="27589" x="8975725" y="2239963"/>
          <p14:tracePt t="27606" x="8799513" y="2239963"/>
          <p14:tracePt t="27622" x="8650288" y="2239963"/>
          <p14:tracePt t="27624" x="8574088" y="2239963"/>
          <p14:tracePt t="27638" x="8435975" y="2239963"/>
          <p14:tracePt t="27640" x="8324850" y="2239963"/>
          <p14:tracePt t="27655" x="8035925" y="2227263"/>
          <p14:tracePt t="27672" x="7886700" y="2227263"/>
          <p14:tracePt t="27689" x="7635875" y="2227263"/>
          <p14:tracePt t="27690" x="7561263" y="2227263"/>
          <p14:tracePt t="27705" x="7359650" y="2227263"/>
          <p14:tracePt t="27722" x="7285038" y="2239963"/>
          <p14:tracePt t="27739" x="7197725" y="2239963"/>
          <p14:tracePt t="27739" x="7159625" y="2239963"/>
          <p14:tracePt t="27756" x="7085013" y="2239963"/>
          <p14:tracePt t="27772" x="7010400" y="2239963"/>
          <p14:tracePt t="27789" x="6946900" y="2239963"/>
          <p14:tracePt t="27805" x="6859588" y="2239963"/>
          <p14:tracePt t="27806" x="6821488" y="2239963"/>
          <p14:tracePt t="27822" x="6759575" y="2252663"/>
          <p14:tracePt t="27839" x="6696075" y="2252663"/>
          <p14:tracePt t="27855" x="6672263" y="2265363"/>
          <p14:tracePt t="27856" x="6646863" y="2265363"/>
          <p14:tracePt t="27872" x="6596063" y="2278063"/>
          <p14:tracePt t="27889" x="6572250" y="2278063"/>
          <p14:tracePt t="27905" x="6508750" y="2278063"/>
          <p14:tracePt t="27922" x="6496050" y="2278063"/>
          <p14:tracePt t="27939" x="6472238" y="2278063"/>
          <p14:tracePt t="27955" x="6446838" y="2278063"/>
          <p14:tracePt t="27956" x="6434138" y="2278063"/>
          <p14:tracePt t="27972" x="6421438" y="2278063"/>
          <p14:tracePt t="27990" x="6396038" y="2278063"/>
          <p14:tracePt t="28007" x="6383338" y="2278063"/>
          <p14:tracePt t="28029" x="6370638" y="2290763"/>
          <p14:tracePt t="28038" x="6359525" y="2290763"/>
          <p14:tracePt t="28055" x="6346825" y="2290763"/>
          <p14:tracePt t="28073" x="6308725" y="2290763"/>
          <p14:tracePt t="28088" x="6270625" y="2290763"/>
          <p14:tracePt t="28105" x="6246813" y="2290763"/>
          <p14:tracePt t="28122" x="6234113" y="2290763"/>
          <p14:tracePt t="28139" x="6221413" y="2290763"/>
          <p14:tracePt t="28159" x="6208713" y="2290763"/>
          <p14:tracePt t="28196" x="6196013" y="2290763"/>
          <p14:tracePt t="28304" x="6208713" y="2290763"/>
          <p14:tracePt t="28311" x="6221413" y="2290763"/>
          <p14:tracePt t="28322" x="6234113" y="2290763"/>
          <p14:tracePt t="28339" x="6283325" y="2290763"/>
          <p14:tracePt t="28340" x="6334125" y="2278063"/>
          <p14:tracePt t="28355" x="6383338" y="2278063"/>
          <p14:tracePt t="28356" x="6396038" y="2278063"/>
          <p14:tracePt t="28372" x="6472238" y="2252663"/>
          <p14:tracePt t="28389" x="6521450" y="2239963"/>
          <p14:tracePt t="28390" x="6546850" y="2239963"/>
          <p14:tracePt t="28405" x="6559550" y="2239963"/>
          <p14:tracePt t="28406" x="6572250" y="2239963"/>
          <p14:tracePt t="28422" x="6596063" y="2239963"/>
          <p14:tracePt t="28438" x="6634163" y="2239963"/>
          <p14:tracePt t="28456" x="6659563" y="2239963"/>
          <p14:tracePt t="28471" x="6708775" y="2227263"/>
          <p14:tracePt t="28488" x="6784975" y="2201863"/>
          <p14:tracePt t="28506" x="6846888" y="2190750"/>
          <p14:tracePt t="28507" x="6910388" y="2178050"/>
          <p14:tracePt t="28522" x="6934200" y="2165350"/>
          <p14:tracePt t="28539" x="6959600" y="2152650"/>
          <p14:tracePt t="28555" x="6985000" y="2152650"/>
          <p14:tracePt t="28557" x="6997700" y="2152650"/>
          <p14:tracePt t="28579" x="7010400" y="2139950"/>
          <p14:tracePt t="28588" x="7021513" y="2127250"/>
          <p14:tracePt t="28605" x="7034213" y="2114550"/>
          <p14:tracePt t="28622" x="7072313" y="2089150"/>
          <p14:tracePt t="28623" x="7085013" y="2078038"/>
          <p14:tracePt t="28639" x="7097713" y="2052638"/>
          <p14:tracePt t="28655" x="7097713" y="2039938"/>
          <p14:tracePt t="28672" x="7110413" y="2039938"/>
          <p14:tracePt t="28694" x="7123113" y="2027238"/>
          <p14:tracePt t="28731" x="7146925" y="1978025"/>
          <p14:tracePt t="28739" x="7146925" y="1952625"/>
          <p14:tracePt t="28745" x="7159625" y="1914525"/>
          <p14:tracePt t="28754" x="7172325" y="1901825"/>
          <p14:tracePt t="28772" x="7185025" y="1865313"/>
          <p14:tracePt t="28789" x="7185025" y="1839913"/>
          <p14:tracePt t="28790" x="7185025" y="1827213"/>
          <p14:tracePt t="28846" x="7185025" y="1801813"/>
          <p14:tracePt t="29085" x="7185025" y="1814513"/>
          <p14:tracePt t="29092" x="7172325" y="1839913"/>
          <p14:tracePt t="29106" x="7159625" y="1865313"/>
          <p14:tracePt t="29122" x="7146925" y="1927225"/>
          <p14:tracePt t="29123" x="7134225" y="1939925"/>
          <p14:tracePt t="29138" x="7110413" y="1978025"/>
          <p14:tracePt t="29155" x="7110413" y="1989138"/>
          <p14:tracePt t="29172" x="7097713" y="2001838"/>
          <p14:tracePt t="29173" x="7097713" y="2014538"/>
          <p14:tracePt t="29189" x="7085013" y="2014538"/>
          <p14:tracePt t="29205" x="7072313" y="2027238"/>
          <p14:tracePt t="29222" x="7046913" y="2039938"/>
          <p14:tracePt t="29223" x="7034213" y="2039938"/>
          <p14:tracePt t="29238" x="7034213" y="2052638"/>
          <p14:tracePt t="29256" x="7021513" y="2052638"/>
          <p14:tracePt t="29272" x="7010400" y="2052638"/>
          <p14:tracePt t="29309" x="6997700" y="2052638"/>
          <p14:tracePt t="29345" x="6985000" y="2052638"/>
          <p14:tracePt t="29382" x="6972300" y="2052638"/>
          <p14:tracePt t="29635" x="6972300" y="2014538"/>
          <p14:tracePt t="29642" x="6972300" y="1952625"/>
          <p14:tracePt t="29655" x="6972300" y="1927225"/>
          <p14:tracePt t="29656" x="6972300" y="1889125"/>
          <p14:tracePt t="29672" x="6972300" y="1852613"/>
          <p14:tracePt t="29672" x="6972300" y="1827213"/>
          <p14:tracePt t="29688" x="6972300" y="1752600"/>
          <p14:tracePt t="29705" x="6959600" y="1727200"/>
          <p14:tracePt t="29706" x="6959600" y="1701800"/>
          <p14:tracePt t="29722" x="6946900" y="1676400"/>
          <p14:tracePt t="29738" x="6934200" y="1663700"/>
          <p14:tracePt t="29755" x="6921500" y="1652588"/>
          <p14:tracePt t="29773" x="6910388" y="1627188"/>
          <p14:tracePt t="29773" x="6884988" y="1601788"/>
          <p14:tracePt t="29788" x="6846888" y="1563688"/>
          <p14:tracePt t="29805" x="6808788" y="1501775"/>
          <p14:tracePt t="29822" x="6708775" y="1414463"/>
          <p14:tracePt t="29823" x="6684963" y="1389063"/>
          <p14:tracePt t="29838" x="6572250" y="1339850"/>
          <p14:tracePt t="29855" x="6472238" y="1276350"/>
          <p14:tracePt t="29872" x="6396038" y="1263650"/>
          <p14:tracePt t="29874" x="6370638" y="1250950"/>
          <p14:tracePt t="29888" x="6334125" y="1238250"/>
          <p14:tracePt t="29889" x="6296025" y="1238250"/>
          <p14:tracePt t="29905" x="6259513" y="1238250"/>
          <p14:tracePt t="29922" x="6196013" y="1238250"/>
          <p14:tracePt t="29939" x="6121400" y="1238250"/>
          <p14:tracePt t="29939" x="6083300" y="1238250"/>
          <p14:tracePt t="29955" x="6008688" y="1250950"/>
          <p14:tracePt t="29972" x="5945188" y="1263650"/>
          <p14:tracePt t="29989" x="5908675" y="1289050"/>
          <p14:tracePt t="29990" x="5895975" y="1289050"/>
          <p14:tracePt t="30005" x="5857875" y="1327150"/>
          <p14:tracePt t="30021" x="5821363" y="1350963"/>
          <p14:tracePt t="30039" x="5770563" y="1427163"/>
          <p14:tracePt t="30040" x="5745163" y="1463675"/>
          <p14:tracePt t="30055" x="5732463" y="1527175"/>
          <p14:tracePt t="30056" x="5708650" y="1552575"/>
          <p14:tracePt t="30072" x="5670550" y="1614488"/>
          <p14:tracePt t="30089" x="5657850" y="1652588"/>
          <p14:tracePt t="30090" x="5645150" y="1676400"/>
          <p14:tracePt t="30105" x="5632450" y="1676400"/>
          <p14:tracePt t="30106" x="5632450" y="1701800"/>
          <p14:tracePt t="30122" x="5619750" y="1714500"/>
          <p14:tracePt t="30138" x="5619750" y="1765300"/>
          <p14:tracePt t="30155" x="5619750" y="1901825"/>
          <p14:tracePt t="30172" x="5619750" y="2001838"/>
          <p14:tracePt t="30188" x="5619750" y="2052638"/>
          <p14:tracePt t="30207" x="5619750" y="2089150"/>
          <p14:tracePt t="30222" x="5619750" y="2101850"/>
          <p14:tracePt t="30223" x="5619750" y="2114550"/>
          <p14:tracePt t="30242" x="5619750" y="2127250"/>
          <p14:tracePt t="30322" x="5619750" y="2139950"/>
          <p14:tracePt t="30380" x="5632450" y="2139950"/>
          <p14:tracePt t="30814" x="5708650" y="2139950"/>
          <p14:tracePt t="30822" x="5757863" y="2139950"/>
          <p14:tracePt t="30828" x="5845175" y="2139950"/>
          <p14:tracePt t="30838" x="5932488" y="2127250"/>
          <p14:tracePt t="30855" x="6134100" y="2114550"/>
          <p14:tracePt t="30872" x="6308725" y="2114550"/>
          <p14:tracePt t="30872" x="6346825" y="2114550"/>
          <p14:tracePt t="30888" x="6396038" y="2114550"/>
          <p14:tracePt t="30905" x="6421438" y="2114550"/>
          <p14:tracePt t="30922" x="6483350" y="2114550"/>
          <p14:tracePt t="30938" x="6546850" y="2127250"/>
          <p14:tracePt t="30955" x="6621463" y="2152650"/>
          <p14:tracePt t="30973" x="6784975" y="2165350"/>
          <p14:tracePt t="30989" x="6872288" y="2165350"/>
          <p14:tracePt t="31005" x="6921500" y="2165350"/>
          <p14:tracePt t="31022" x="7010400" y="2165350"/>
          <p14:tracePt t="31023" x="7059613" y="2165350"/>
          <p14:tracePt t="31039" x="7110413" y="2165350"/>
          <p14:tracePt t="31040" x="7185025" y="2165350"/>
          <p14:tracePt t="31056" x="7297738" y="2165350"/>
          <p14:tracePt t="31073" x="7385050" y="2165350"/>
          <p14:tracePt t="31088" x="7448550" y="2165350"/>
          <p14:tracePt t="31089" x="7485063" y="2165350"/>
          <p14:tracePt t="31105" x="7535863" y="2165350"/>
          <p14:tracePt t="31122" x="7610475" y="2165350"/>
          <p14:tracePt t="31138" x="7685088" y="2165350"/>
          <p14:tracePt t="31140" x="7710488" y="2165350"/>
          <p14:tracePt t="31155" x="7773988" y="2165350"/>
          <p14:tracePt t="31172" x="7823200" y="2165350"/>
          <p14:tracePt t="31189" x="7886700" y="2178050"/>
          <p14:tracePt t="31190" x="7897813" y="2178050"/>
          <p14:tracePt t="31205" x="7910513" y="2190750"/>
          <p14:tracePt t="31206" x="7923213" y="2190750"/>
          <p14:tracePt t="31221" x="7948613" y="2190750"/>
          <p14:tracePt t="31238" x="7986713" y="2190750"/>
          <p14:tracePt t="31255" x="8010525" y="2190750"/>
          <p14:tracePt t="31256" x="8048625" y="2190750"/>
          <p14:tracePt t="31272" x="8086725" y="2190750"/>
          <p14:tracePt t="31288" x="8148638" y="2190750"/>
          <p14:tracePt t="31306" x="8199438" y="2190750"/>
          <p14:tracePt t="31306" x="8223250" y="2190750"/>
          <p14:tracePt t="31321" x="8248650" y="2190750"/>
          <p14:tracePt t="31338" x="8286750" y="2201863"/>
          <p14:tracePt t="31356" x="8299450" y="2201863"/>
          <p14:tracePt t="31356" x="8312150" y="2201863"/>
          <p14:tracePt t="31415" x="8324850" y="2201863"/>
          <p14:tracePt t="31653" x="8348663" y="2201863"/>
          <p14:tracePt t="31660" x="8399463" y="2201863"/>
          <p14:tracePt t="31671" x="8448675" y="2201863"/>
          <p14:tracePt t="31689" x="8637588" y="2190750"/>
          <p14:tracePt t="31705" x="8724900" y="2190750"/>
          <p14:tracePt t="31722" x="8774113" y="2178050"/>
          <p14:tracePt t="31739" x="8812213" y="2178050"/>
          <p14:tracePt t="31739" x="8824913" y="2178050"/>
          <p14:tracePt t="31769" x="8837613" y="2178050"/>
          <p14:tracePt t="31784" x="8850313" y="2178050"/>
          <p14:tracePt t="31863" x="8863013" y="2178050"/>
          <p14:tracePt t="32391" x="8837613" y="2178050"/>
          <p14:tracePt t="32397" x="8750300" y="2190750"/>
          <p14:tracePt t="32406" x="8724900" y="2214563"/>
          <p14:tracePt t="32421" x="8699500" y="2214563"/>
          <p14:tracePt t="32439" x="8650288" y="2227263"/>
          <p14:tracePt t="32456" x="8474075" y="2252663"/>
          <p14:tracePt t="32472" x="8461375" y="2252663"/>
          <p14:tracePt t="32489" x="8399463" y="2265363"/>
          <p14:tracePt t="32506" x="8061325" y="2278063"/>
          <p14:tracePt t="32522" x="7935913" y="2278063"/>
          <p14:tracePt t="32523" x="7874000" y="2278063"/>
          <p14:tracePt t="32538" x="7773988" y="2278063"/>
          <p14:tracePt t="32555" x="7535863" y="2278063"/>
          <p14:tracePt t="32557" x="7448550" y="2278063"/>
          <p14:tracePt t="32571" x="7285038" y="2278063"/>
          <p14:tracePt t="32573" x="7197725" y="2278063"/>
          <p14:tracePt t="32588" x="7046913" y="2278063"/>
          <p14:tracePt t="32605" x="6784975" y="2278063"/>
          <p14:tracePt t="32623" x="6572250" y="2278063"/>
          <p14:tracePt t="32624" x="6496050" y="2278063"/>
          <p14:tracePt t="32638" x="6370638" y="2278063"/>
          <p14:tracePt t="32655" x="6146800" y="2290763"/>
          <p14:tracePt t="32671" x="5932488" y="2314575"/>
          <p14:tracePt t="32673" x="5870575" y="2327275"/>
          <p14:tracePt t="32688" x="5745163" y="2352675"/>
          <p14:tracePt t="32705" x="5583238" y="2365375"/>
          <p14:tracePt t="32722" x="5394325" y="2427288"/>
          <p14:tracePt t="32723" x="5319713" y="2439988"/>
          <p14:tracePt t="32738" x="5270500" y="2439988"/>
          <p14:tracePt t="32739" x="5232400" y="2439988"/>
          <p14:tracePt t="32755" x="5181600" y="2452688"/>
          <p14:tracePt t="32771" x="5119688" y="2465388"/>
          <p14:tracePt t="32789" x="5094288" y="2478088"/>
          <p14:tracePt t="32790" x="5057775" y="2478088"/>
          <p14:tracePt t="32805" x="4994275" y="2490788"/>
          <p14:tracePt t="32822" x="4932363" y="2503488"/>
          <p14:tracePt t="32839" x="4906963" y="2503488"/>
          <p14:tracePt t="32855" x="4881563" y="2503488"/>
          <p14:tracePt t="32872" x="4868863" y="2527300"/>
          <p14:tracePt t="32889" x="4856163" y="2527300"/>
          <p14:tracePt t="32969" x="4843463" y="2527300"/>
          <p14:tracePt t="33194" x="4806950" y="2527300"/>
          <p14:tracePt t="33200" x="4756150" y="2552700"/>
          <p14:tracePt t="33207" x="4719638" y="2565400"/>
          <p14:tracePt t="33222" x="4543425" y="2578100"/>
          <p14:tracePt t="33238" x="4418013" y="2590800"/>
          <p14:tracePt t="33255" x="4368800" y="2590800"/>
          <p14:tracePt t="33272" x="4318000" y="2590800"/>
          <p14:tracePt t="33288" x="4281488" y="2590800"/>
          <p14:tracePt t="33305" x="4243388" y="2590800"/>
          <p14:tracePt t="33322" x="4205288" y="2603500"/>
          <p14:tracePt t="33323" x="4168775" y="2603500"/>
          <p14:tracePt t="33338" x="4143375" y="2603500"/>
          <p14:tracePt t="33339" x="4117975" y="2616200"/>
          <p14:tracePt t="33355" x="4043363" y="2627313"/>
          <p14:tracePt t="33371" x="3979863" y="2627313"/>
          <p14:tracePt t="33389" x="3956050" y="2627313"/>
          <p14:tracePt t="33389" x="3943350" y="2627313"/>
          <p14:tracePt t="33405" x="3930650" y="2627313"/>
          <p14:tracePt t="33422" x="3917950" y="2627313"/>
          <p14:tracePt t="33438" x="3905250" y="2627313"/>
          <p14:tracePt t="33455" x="3892550" y="2627313"/>
          <p14:tracePt t="33707" x="3968750" y="2616200"/>
          <p14:tracePt t="33714" x="4105275" y="2552700"/>
          <p14:tracePt t="33722" x="4268788" y="2503488"/>
          <p14:tracePt t="33738" x="4494213" y="2427288"/>
          <p14:tracePt t="33755" x="4719638" y="2327275"/>
          <p14:tracePt t="33772" x="4994275" y="2214563"/>
          <p14:tracePt t="33772" x="5119688" y="2190750"/>
          <p14:tracePt t="33789" x="5232400" y="2152650"/>
          <p14:tracePt t="33805" x="5307013" y="2114550"/>
          <p14:tracePt t="33822" x="5407025" y="2089150"/>
          <p14:tracePt t="33823" x="5445125" y="2065338"/>
          <p14:tracePt t="33838" x="5470525" y="2065338"/>
          <p14:tracePt t="33856" x="5495925" y="2065338"/>
          <p14:tracePt t="33902" x="5507038" y="2065338"/>
          <p14:tracePt t="33931" x="5519738" y="2065338"/>
          <p14:tracePt t="33946" x="5532438" y="2065338"/>
          <p14:tracePt t="33955" x="5545138" y="2065338"/>
          <p14:tracePt t="33972" x="5557838" y="2065338"/>
          <p14:tracePt t="33989" x="5595938" y="2065338"/>
          <p14:tracePt t="34005" x="5632450" y="2065338"/>
          <p14:tracePt t="34022" x="5670550" y="2065338"/>
          <p14:tracePt t="34039" x="5695950" y="2065338"/>
          <p14:tracePt t="34039" x="5708650" y="2065338"/>
          <p14:tracePt t="34055" x="5732463" y="2078038"/>
          <p14:tracePt t="34056" x="5757863" y="2078038"/>
          <p14:tracePt t="34072" x="5795963" y="2089150"/>
          <p14:tracePt t="34088" x="5832475" y="2089150"/>
          <p14:tracePt t="34105" x="5845175" y="2089150"/>
          <p14:tracePt t="34105" x="5857875" y="2089150"/>
          <p14:tracePt t="34133" x="5870575" y="2089150"/>
          <p14:tracePt t="34170" x="5883275" y="2089150"/>
          <p14:tracePt t="34336" x="5895975" y="2089150"/>
          <p14:tracePt t="34387" x="5908675" y="2089150"/>
          <p14:tracePt t="34394" x="5921375" y="2089150"/>
          <p14:tracePt t="34405" x="5932488" y="2089150"/>
          <p14:tracePt t="34422" x="6008688" y="2089150"/>
          <p14:tracePt t="34423" x="6034088" y="2089150"/>
          <p14:tracePt t="34438" x="6057900" y="2089150"/>
          <p14:tracePt t="34438" x="6096000" y="2089150"/>
          <p14:tracePt t="34455" x="6134100" y="2101850"/>
          <p14:tracePt t="34472" x="6183313" y="2101850"/>
          <p14:tracePt t="34473" x="6196013" y="2101850"/>
          <p14:tracePt t="34488" x="6208713" y="2101850"/>
          <p14:tracePt t="34505" x="6221413" y="2101850"/>
          <p14:tracePt t="34522" x="6234113" y="2101850"/>
          <p14:tracePt t="34539" x="6246813" y="2101850"/>
          <p14:tracePt t="34575" x="6259513" y="2101850"/>
          <p14:tracePt t="34633" x="6270625" y="2101850"/>
          <p14:tracePt t="34640" x="6283325" y="2101850"/>
          <p14:tracePt t="34655" x="6308725" y="2101850"/>
          <p14:tracePt t="34656" x="6359525" y="2101850"/>
          <p14:tracePt t="34672" x="6446838" y="2101850"/>
          <p14:tracePt t="34688" x="6534150" y="2101850"/>
          <p14:tracePt t="34705" x="6596063" y="2101850"/>
          <p14:tracePt t="34706" x="6621463" y="2101850"/>
          <p14:tracePt t="34722" x="6684963" y="2101850"/>
          <p14:tracePt t="34738" x="6759575" y="2101850"/>
          <p14:tracePt t="34755" x="6784975" y="2101850"/>
          <p14:tracePt t="34756" x="6808788" y="2101850"/>
          <p14:tracePt t="34772" x="6859588" y="2101850"/>
          <p14:tracePt t="34789" x="6872288" y="2101850"/>
          <p14:tracePt t="34805" x="6910388" y="2101850"/>
          <p14:tracePt t="34828" x="6921500" y="2101850"/>
          <p14:tracePt t="34865" x="6934200" y="2101850"/>
          <p14:tracePt t="34929" x="6946900" y="2101850"/>
          <p14:tracePt t="35190" x="6897688" y="2127250"/>
          <p14:tracePt t="35197" x="6846888" y="2139950"/>
          <p14:tracePt t="35205" x="6784975" y="2165350"/>
          <p14:tracePt t="35221" x="6684963" y="2227263"/>
          <p14:tracePt t="35238" x="6621463" y="2252663"/>
          <p14:tracePt t="35239" x="6596063" y="2265363"/>
          <p14:tracePt t="35255" x="6559550" y="2265363"/>
          <p14:tracePt t="35255" x="6534150" y="2278063"/>
          <p14:tracePt t="35272" x="6496050" y="2314575"/>
          <p14:tracePt t="35288" x="6434138" y="2352675"/>
          <p14:tracePt t="35305" x="6370638" y="2403475"/>
          <p14:tracePt t="35306" x="6334125" y="2427288"/>
          <p14:tracePt t="35321" x="6259513" y="2465388"/>
          <p14:tracePt t="35338" x="6183313" y="2516188"/>
          <p14:tracePt t="35356" x="6121400" y="2552700"/>
          <p14:tracePt t="35356" x="6083300" y="2565400"/>
          <p14:tracePt t="35371" x="6045200" y="2578100"/>
          <p14:tracePt t="35388" x="6021388" y="2603500"/>
          <p14:tracePt t="35405" x="6008688" y="2616200"/>
          <p14:tracePt t="35407" x="5995988" y="2627313"/>
          <p14:tracePt t="35422" x="5983288" y="2627313"/>
          <p14:tracePt t="35423" x="5970588" y="2627313"/>
          <p14:tracePt t="35438" x="5970588" y="2640013"/>
          <p14:tracePt t="35472" x="5957888" y="2640013"/>
          <p14:tracePt t="35537" x="5957888" y="2652713"/>
          <p14:tracePt t="35581" x="5945188" y="2665413"/>
          <p14:tracePt t="36289" x="5983288" y="2665413"/>
          <p14:tracePt t="36296" x="6021388" y="2652713"/>
          <p14:tracePt t="36304" x="6034088" y="2640013"/>
          <p14:tracePt t="36321" x="6070600" y="2627313"/>
          <p14:tracePt t="36339" x="6121400" y="2603500"/>
          <p14:tracePt t="36354" x="6157913" y="2578100"/>
          <p14:tracePt t="36355" x="6183313" y="2578100"/>
          <p14:tracePt t="36371" x="6246813" y="2552700"/>
          <p14:tracePt t="36388" x="6308725" y="2516188"/>
          <p14:tracePt t="36405" x="6370638" y="2490788"/>
          <p14:tracePt t="36406" x="6421438" y="2465388"/>
          <p14:tracePt t="36421" x="6459538" y="2452688"/>
          <p14:tracePt t="36438" x="6521450" y="2414588"/>
          <p14:tracePt t="36455" x="6559550" y="2390775"/>
          <p14:tracePt t="36456" x="6608763" y="2365375"/>
          <p14:tracePt t="36471" x="6672263" y="2314575"/>
          <p14:tracePt t="36488" x="6821488" y="2265363"/>
          <p14:tracePt t="36505" x="6884988" y="2239963"/>
          <p14:tracePt t="36505" x="6946900" y="2201863"/>
          <p14:tracePt t="36521" x="6997700" y="2190750"/>
          <p14:tracePt t="36538" x="7034213" y="2178050"/>
          <p14:tracePt t="36555" x="7072313" y="2165350"/>
          <p14:tracePt t="36557" x="7097713" y="2165350"/>
          <p14:tracePt t="36572" x="7123113" y="2165350"/>
          <p14:tracePt t="36588" x="7159625" y="2152650"/>
          <p14:tracePt t="36605" x="7197725" y="2152650"/>
          <p14:tracePt t="36622" x="7223125" y="2152650"/>
          <p14:tracePt t="36638" x="7246938" y="2152650"/>
          <p14:tracePt t="36655" x="7259638" y="2152650"/>
          <p14:tracePt t="36672" x="7272338" y="2152650"/>
          <p14:tracePt t="36688" x="7297738" y="2139950"/>
          <p14:tracePt t="36705" x="7348538" y="2114550"/>
          <p14:tracePt t="36722" x="7448550" y="2101850"/>
          <p14:tracePt t="36724" x="7472363" y="2101850"/>
          <p14:tracePt t="36738" x="7510463" y="2101850"/>
          <p14:tracePt t="36739" x="7548563" y="2089150"/>
          <p14:tracePt t="36755" x="7610475" y="2089150"/>
          <p14:tracePt t="36771" x="7673975" y="2089150"/>
          <p14:tracePt t="36788" x="7748588" y="2089150"/>
          <p14:tracePt t="36789" x="7773988" y="2089150"/>
          <p14:tracePt t="36805" x="7810500" y="2089150"/>
          <p14:tracePt t="36821" x="7835900" y="2089150"/>
          <p14:tracePt t="36839" x="7848600" y="2089150"/>
          <p14:tracePt t="36855" x="7861300" y="2089150"/>
          <p14:tracePt t="36872" x="7874000" y="2089150"/>
          <p14:tracePt t="36889" x="7910513" y="2089150"/>
          <p14:tracePt t="36891" x="7923213" y="2089150"/>
          <p14:tracePt t="36905" x="7948613" y="2089150"/>
          <p14:tracePt t="36905" x="7974013" y="2089150"/>
          <p14:tracePt t="36921" x="8010525" y="2101850"/>
          <p14:tracePt t="36938" x="8074025" y="2101850"/>
          <p14:tracePt t="36940" x="8099425" y="2101850"/>
          <p14:tracePt t="36955" x="8135938" y="2101850"/>
          <p14:tracePt t="36956" x="8174038" y="2101850"/>
          <p14:tracePt t="36972" x="8223250" y="2101850"/>
          <p14:tracePt t="36988" x="8248650" y="2101850"/>
          <p14:tracePt t="37005" x="8261350" y="2101850"/>
          <p14:tracePt t="37006" x="8274050" y="2101850"/>
          <p14:tracePt t="37050" x="8286750" y="2101850"/>
          <p14:tracePt t="37150" x="8286750" y="2114550"/>
          <p14:tracePt t="37186" x="8286750" y="2127250"/>
          <p14:tracePt t="37193" x="8274050" y="2139950"/>
          <p14:tracePt t="37204" x="8248650" y="2165350"/>
          <p14:tracePt t="37222" x="8223250" y="2178050"/>
          <p14:tracePt t="37238" x="8174038" y="2214563"/>
          <p14:tracePt t="37255" x="8123238" y="2239963"/>
          <p14:tracePt t="37272" x="8099425" y="2265363"/>
          <p14:tracePt t="37273" x="8010525" y="2314575"/>
          <p14:tracePt t="37288" x="7897813" y="2378075"/>
          <p14:tracePt t="37305" x="7797800" y="2439988"/>
          <p14:tracePt t="37322" x="7697788" y="2478088"/>
          <p14:tracePt t="37338" x="7648575" y="2516188"/>
          <p14:tracePt t="37339" x="7610475" y="2540000"/>
          <p14:tracePt t="37356" x="7585075" y="2552700"/>
          <p14:tracePt t="37372" x="7572375" y="2565400"/>
          <p14:tracePt t="37389" x="7561263" y="2590800"/>
          <p14:tracePt t="37390" x="7548563" y="2603500"/>
          <p14:tracePt t="37405" x="7523163" y="2616200"/>
          <p14:tracePt t="37421" x="7510463" y="2627313"/>
          <p14:tracePt t="37438" x="7497763" y="2640013"/>
          <p14:tracePt t="37440" x="7485063" y="2652713"/>
          <p14:tracePt t="37455" x="7472363" y="2665413"/>
          <p14:tracePt t="37471" x="7448550" y="2690813"/>
          <p14:tracePt t="37489" x="7448550" y="2703513"/>
          <p14:tracePt t="37490" x="7448550" y="2716213"/>
          <p14:tracePt t="37512" x="7435850" y="2716213"/>
          <p14:tracePt t="37533" x="7435850" y="2728913"/>
          <p14:tracePt t="38025" x="7448550" y="2728913"/>
          <p14:tracePt t="38032" x="7497763" y="2716213"/>
          <p14:tracePt t="38039" x="7548563" y="2690813"/>
          <p14:tracePt t="38054" x="7585075" y="2678113"/>
          <p14:tracePt t="38055" x="7635875" y="2640013"/>
          <p14:tracePt t="38071" x="7735888" y="2590800"/>
          <p14:tracePt t="38088" x="7874000" y="2527300"/>
          <p14:tracePt t="38090" x="7935913" y="2490788"/>
          <p14:tracePt t="38105" x="8023225" y="2452688"/>
          <p14:tracePt t="38106" x="8061325" y="2439988"/>
          <p14:tracePt t="38121" x="8148638" y="2378075"/>
          <p14:tracePt t="38138" x="8199438" y="2352675"/>
          <p14:tracePt t="38155" x="8248650" y="2314575"/>
          <p14:tracePt t="38172" x="8286750" y="2303463"/>
          <p14:tracePt t="38206" x="8299450" y="2303463"/>
          <p14:tracePt t="38286" x="8312150" y="2303463"/>
          <p14:tracePt t="38344" x="8312150" y="2290763"/>
          <p14:tracePt t="38358" x="8324850" y="2290763"/>
          <p14:tracePt t="38380" x="8335963" y="2278063"/>
          <p14:tracePt t="38387" x="8361363" y="2265363"/>
          <p14:tracePt t="38393" x="8374063" y="2252663"/>
          <p14:tracePt t="38404" x="8386763" y="2227263"/>
          <p14:tracePt t="38422" x="8474075" y="2201863"/>
          <p14:tracePt t="38423" x="8486775" y="2190750"/>
          <p14:tracePt t="38438" x="8512175" y="2178050"/>
          <p14:tracePt t="38439" x="8524875" y="2165350"/>
          <p14:tracePt t="38455" x="8561388" y="2165350"/>
          <p14:tracePt t="38471" x="8586788" y="2165350"/>
          <p14:tracePt t="38524" x="8599488" y="2165350"/>
          <p14:tracePt t="38597" x="8624888" y="2165350"/>
          <p14:tracePt t="38879" x="8686800" y="2165350"/>
          <p14:tracePt t="38886" x="8724900" y="2165350"/>
          <p14:tracePt t="38893" x="8763000" y="2165350"/>
          <p14:tracePt t="38905" x="8774113" y="2165350"/>
          <p14:tracePt t="38922" x="8824913" y="2165350"/>
          <p14:tracePt t="38938" x="8850313" y="2165350"/>
          <p14:tracePt t="38966" x="8863013" y="2165350"/>
          <p14:tracePt t="38988" x="8874125" y="2165350"/>
          <p14:tracePt t="38994" x="8886825" y="2165350"/>
          <p14:tracePt t="39005" x="8899525" y="2165350"/>
          <p14:tracePt t="39022" x="8924925" y="2152650"/>
          <p14:tracePt t="39024" x="8963025" y="2139950"/>
          <p14:tracePt t="39038" x="8999538" y="2139950"/>
          <p14:tracePt t="39039" x="9024938" y="2139950"/>
          <p14:tracePt t="39055" x="9099550" y="2139950"/>
          <p14:tracePt t="39072" x="9163050" y="2139950"/>
          <p14:tracePt t="39089" x="9199563" y="2139950"/>
          <p14:tracePt t="39089" x="9212263" y="2139950"/>
          <p14:tracePt t="39105" x="9250363" y="2139950"/>
          <p14:tracePt t="39121" x="9263063" y="2139950"/>
          <p14:tracePt t="39139" x="9275763" y="2139950"/>
          <p14:tracePt t="39175" x="9275763" y="2152650"/>
          <p14:tracePt t="39182" x="9288463" y="2165350"/>
          <p14:tracePt t="39189" x="9301163" y="2165350"/>
          <p14:tracePt t="39204" x="9312275" y="2178050"/>
          <p14:tracePt t="39207" x="9312275" y="2190750"/>
          <p14:tracePt t="39221" x="9350375" y="2252663"/>
          <p14:tracePt t="39238" x="9375775" y="2339975"/>
          <p14:tracePt t="39239" x="9401175" y="2390775"/>
          <p14:tracePt t="39255" x="9413875" y="2439988"/>
          <p14:tracePt t="39272" x="9413875" y="2527300"/>
          <p14:tracePt t="39288" x="9413875" y="2552700"/>
          <p14:tracePt t="39306" x="9413875" y="2603500"/>
          <p14:tracePt t="39321" x="9413875" y="2627313"/>
          <p14:tracePt t="39339" x="9413875" y="2640013"/>
          <p14:tracePt t="39355" x="9424988" y="2678113"/>
          <p14:tracePt t="39356" x="9424988" y="2690813"/>
          <p14:tracePt t="39372" x="9437688" y="2716213"/>
          <p14:tracePt t="39373" x="9437688" y="2740025"/>
          <p14:tracePt t="39388" x="9437688" y="2790825"/>
          <p14:tracePt t="39405" x="9437688" y="2816225"/>
          <p14:tracePt t="39421" x="9437688" y="2840038"/>
          <p14:tracePt t="39438" x="9437688" y="2852738"/>
          <p14:tracePt t="39479" x="9437688" y="2865438"/>
          <p14:tracePt t="39638" x="9437688" y="2878138"/>
          <p14:tracePt t="40629" x="9437688" y="2890838"/>
          <p14:tracePt t="40673" x="9437688" y="2903538"/>
          <p14:tracePt t="40716" x="9437688" y="2916238"/>
          <p14:tracePt t="40723" x="9413875" y="2928938"/>
          <p14:tracePt t="40738" x="9388475" y="2928938"/>
          <p14:tracePt t="40738" x="9375775" y="2941638"/>
          <p14:tracePt t="40755" x="9337675" y="2965450"/>
          <p14:tracePt t="40771" x="9137650" y="3078163"/>
          <p14:tracePt t="40788" x="9063038" y="3116263"/>
          <p14:tracePt t="40789" x="9037638" y="3128963"/>
          <p14:tracePt t="40804" x="8924925" y="3178175"/>
          <p14:tracePt t="40822" x="8774113" y="3241675"/>
          <p14:tracePt t="40839" x="8499475" y="3341688"/>
          <p14:tracePt t="40855" x="8286750" y="3403600"/>
          <p14:tracePt t="40871" x="8161338" y="3429000"/>
          <p14:tracePt t="40889" x="7923213" y="3541713"/>
          <p14:tracePt t="40905" x="7685088" y="3616325"/>
          <p14:tracePt t="40906" x="7597775" y="3641725"/>
          <p14:tracePt t="40921" x="7448550" y="3692525"/>
          <p14:tracePt t="40939" x="7159625" y="3767138"/>
          <p14:tracePt t="40940" x="7021513" y="3792538"/>
          <p14:tracePt t="40955" x="6897688" y="3816350"/>
          <p14:tracePt t="40956" x="6834188" y="3829050"/>
          <p14:tracePt t="40972" x="6608763" y="3867150"/>
          <p14:tracePt t="40989" x="6359525" y="3905250"/>
          <p14:tracePt t="40990" x="6283325" y="3916363"/>
          <p14:tracePt t="41005" x="6196013" y="3929063"/>
          <p14:tracePt t="41006" x="6121400" y="3941763"/>
          <p14:tracePt t="41021" x="5983288" y="3967163"/>
          <p14:tracePt t="41038" x="5832475" y="4005263"/>
          <p14:tracePt t="41055" x="5683250" y="4029075"/>
          <p14:tracePt t="41056" x="5632450" y="4029075"/>
          <p14:tracePt t="41071" x="5607050" y="4029075"/>
          <p14:tracePt t="41072" x="5583238" y="4029075"/>
          <p14:tracePt t="41088" x="5532438" y="4029075"/>
          <p14:tracePt t="41105" x="5495925" y="4029075"/>
          <p14:tracePt t="41122" x="5470525" y="4029075"/>
          <p14:tracePt t="41138" x="5445125" y="4029075"/>
          <p14:tracePt t="41154" x="5419725" y="4029075"/>
          <p14:tracePt t="41171" x="5394325" y="4029075"/>
          <p14:tracePt t="41188" x="5383213" y="4029075"/>
          <p14:tracePt t="41204" x="5370513" y="4029075"/>
          <p14:tracePt t="41266" x="5357813" y="4029075"/>
          <p14:tracePt t="41309" x="5345113" y="4029075"/>
          <p14:tracePt t="41323" x="5332413" y="4029075"/>
          <p14:tracePt t="41330" x="5319713" y="4017963"/>
          <p14:tracePt t="41345" x="5307013" y="4005263"/>
          <p14:tracePt t="41354" x="5307013" y="3992563"/>
          <p14:tracePt t="41389" x="5307013" y="3979863"/>
          <p14:tracePt t="41418" x="5307013" y="3967163"/>
          <p14:tracePt t="41424" x="5294313" y="3916363"/>
          <p14:tracePt t="41438" x="5294313" y="3854450"/>
          <p14:tracePt t="41455" x="5281613" y="3767138"/>
          <p14:tracePt t="41456" x="5270500" y="3729038"/>
          <p14:tracePt t="41472" x="5257800" y="3692525"/>
          <p14:tracePt t="41489" x="5245100" y="3667125"/>
          <p14:tracePt t="41490" x="5245100" y="3654425"/>
          <p14:tracePt t="41555" x="5245100" y="3641725"/>
          <p14:tracePt t="41591" x="5245100" y="3629025"/>
          <p14:tracePt t="41628" x="5245100" y="3616325"/>
          <p14:tracePt t="42184" x="5257800" y="3603625"/>
          <p14:tracePt t="42192" x="5270500" y="3579813"/>
          <p14:tracePt t="42204" x="5281613" y="3567113"/>
          <p14:tracePt t="42221" x="5319713" y="3554413"/>
          <p14:tracePt t="42221" x="5332413" y="3554413"/>
          <p14:tracePt t="42238" x="5357813" y="3516313"/>
          <p14:tracePt t="42255" x="5383213" y="3479800"/>
          <p14:tracePt t="42256" x="5407025" y="3467100"/>
          <p14:tracePt t="42272" x="5445125" y="3390900"/>
          <p14:tracePt t="42273" x="5457825" y="3354388"/>
          <p14:tracePt t="42288" x="5570538" y="3190875"/>
          <p14:tracePt t="42305" x="5607050" y="3054350"/>
          <p14:tracePt t="42322" x="5670550" y="2941638"/>
          <p14:tracePt t="42323" x="5670550" y="2916238"/>
          <p14:tracePt t="42338" x="5670550" y="2890838"/>
          <p14:tracePt t="42355" x="5670550" y="2840038"/>
          <p14:tracePt t="42371" x="5657850" y="2816225"/>
          <p14:tracePt t="42372" x="5645150" y="2803525"/>
          <p14:tracePt t="42387" x="5619750" y="2778125"/>
          <p14:tracePt t="42388" x="5607050" y="2752725"/>
          <p14:tracePt t="42404" x="5545138" y="2703513"/>
          <p14:tracePt t="42421" x="5483225" y="2640013"/>
          <p14:tracePt t="42438" x="5345113" y="2590800"/>
          <p14:tracePt t="42439" x="5257800" y="2527300"/>
          <p14:tracePt t="42454" x="5132388" y="2490788"/>
          <p14:tracePt t="42471" x="5006975" y="2439988"/>
          <p14:tracePt t="42488" x="4868863" y="2414588"/>
          <p14:tracePt t="42489" x="4806950" y="2390775"/>
          <p14:tracePt t="42505" x="4581525" y="2378075"/>
          <p14:tracePt t="42521" x="4394200" y="2378075"/>
          <p14:tracePt t="42539" x="4181475" y="2378075"/>
          <p14:tracePt t="42554" x="3917950" y="2427288"/>
          <p14:tracePt t="42571" x="3779838" y="2452688"/>
          <p14:tracePt t="42589" x="3679825" y="2478088"/>
          <p14:tracePt t="42590" x="3654425" y="2490788"/>
          <p14:tracePt t="42605" x="3617913" y="2503488"/>
          <p14:tracePt t="42606" x="3567113" y="2527300"/>
          <p14:tracePt t="42621" x="3467100" y="2578100"/>
          <p14:tracePt t="42639" x="3341688" y="2640013"/>
          <p14:tracePt t="42640" x="3292475" y="2678113"/>
          <p14:tracePt t="42655" x="3267075" y="2690813"/>
          <p14:tracePt t="42656" x="3228975" y="2728913"/>
          <p14:tracePt t="42671" x="3179763" y="2752725"/>
          <p14:tracePt t="42689" x="3141663" y="2790825"/>
          <p14:tracePt t="42705" x="3116263" y="2803525"/>
          <p14:tracePt t="42706" x="3103563" y="2816225"/>
          <p14:tracePt t="42721" x="3092450" y="2828925"/>
          <p14:tracePt t="42738" x="3079750" y="2840038"/>
          <p14:tracePt t="42754" x="3067050" y="2903538"/>
          <p14:tracePt t="42755" x="3067050" y="2978150"/>
          <p14:tracePt t="42771" x="3067050" y="3078163"/>
          <p14:tracePt t="42788" x="3079750" y="3203575"/>
          <p14:tracePt t="42805" x="3116263" y="3303588"/>
          <p14:tracePt t="42806" x="3141663" y="3341688"/>
          <p14:tracePt t="42821" x="3179763" y="3403600"/>
          <p14:tracePt t="42822" x="3205163" y="3429000"/>
          <p14:tracePt t="42838" x="3305175" y="3516313"/>
          <p14:tracePt t="42855" x="3417888" y="3590925"/>
          <p14:tracePt t="42871" x="3505200" y="3603625"/>
          <p14:tracePt t="42872" x="3554413" y="3603625"/>
          <p14:tracePt t="42888" x="3654425" y="3603625"/>
          <p14:tracePt t="42905" x="3692525" y="3590925"/>
          <p14:tracePt t="42922" x="3705225" y="3590925"/>
          <p14:tracePt t="42923" x="3717925" y="3590925"/>
          <p14:tracePt t="42966" x="3730625" y="3590925"/>
          <p14:tracePt t="43046" x="3756025" y="3590925"/>
          <p14:tracePt t="43103" x="3792538" y="3579813"/>
          <p14:tracePt t="43110" x="3879850" y="3554413"/>
          <p14:tracePt t="43121" x="3930650" y="3541713"/>
          <p14:tracePt t="43139" x="4056063" y="3529013"/>
          <p14:tracePt t="43140" x="4181475" y="3503613"/>
          <p14:tracePt t="43155" x="4330700" y="3479800"/>
          <p14:tracePt t="43156" x="4606925" y="3454400"/>
          <p14:tracePt t="43171" x="4843463" y="3429000"/>
          <p14:tracePt t="43188" x="5407025" y="3378200"/>
          <p14:tracePt t="43190" x="5545138" y="3378200"/>
          <p14:tracePt t="43205" x="5657850" y="3378200"/>
          <p14:tracePt t="43206" x="5795963" y="3378200"/>
          <p14:tracePt t="43221" x="6057900" y="3378200"/>
          <p14:tracePt t="43238" x="6183313" y="3378200"/>
          <p14:tracePt t="43255" x="6246813" y="3390900"/>
          <p14:tracePt t="43256" x="6259513" y="3403600"/>
          <p14:tracePt t="43272" x="6308725" y="3403600"/>
          <p14:tracePt t="43288" x="6346825" y="3416300"/>
          <p14:tracePt t="43305" x="6446838" y="3429000"/>
          <p14:tracePt t="43321" x="6546850" y="3441700"/>
          <p14:tracePt t="43339" x="6646863" y="3441700"/>
          <p14:tracePt t="43356" x="6721475" y="3441700"/>
          <p14:tracePt t="43357" x="6746875" y="3441700"/>
          <p14:tracePt t="43371" x="6772275" y="3441700"/>
          <p14:tracePt t="43372" x="6797675" y="3441700"/>
          <p14:tracePt t="43388" x="6834188" y="3441700"/>
          <p14:tracePt t="43405" x="6884988" y="3441700"/>
          <p14:tracePt t="43407" x="6910388" y="3441700"/>
          <p14:tracePt t="43421" x="6934200" y="3441700"/>
          <p14:tracePt t="43422" x="6985000" y="3441700"/>
          <p14:tracePt t="43438" x="7010400" y="3441700"/>
          <p14:tracePt t="43454" x="7046913" y="3441700"/>
          <p14:tracePt t="43471" x="7085013" y="3441700"/>
          <p14:tracePt t="43488" x="7097713" y="3454400"/>
          <p14:tracePt t="43508" x="7110413" y="3454400"/>
          <p14:tracePt t="43559" x="7123113" y="3454400"/>
          <p14:tracePt t="43566" x="7123113" y="3467100"/>
          <p14:tracePt t="43580" x="7134225" y="3467100"/>
          <p14:tracePt t="43595" x="7146925" y="3467100"/>
          <p14:tracePt t="43604" x="7146925" y="3479800"/>
          <p14:tracePt t="43660" x="7159625" y="3479800"/>
          <p14:tracePt t="43711" x="7172325" y="3479800"/>
          <p14:tracePt t="43725" x="7172325" y="3490913"/>
          <p14:tracePt t="43877" x="7172325" y="3503613"/>
          <p14:tracePt t="43957" x="7172325" y="3516313"/>
          <p14:tracePt t="43963" x="7185025" y="3516313"/>
          <p14:tracePt t="44000" x="7185025" y="3529013"/>
          <p14:tracePt t="44014" x="7197725" y="3529013"/>
          <p14:tracePt t="44036" x="7223125" y="3529013"/>
          <p14:tracePt t="44043" x="7223125" y="3541713"/>
          <p14:tracePt t="44054" x="7235825" y="3541713"/>
          <p14:tracePt t="44071" x="7272338" y="3541713"/>
          <p14:tracePt t="44072" x="7297738" y="3554413"/>
          <p14:tracePt t="44088" x="7348538" y="3567113"/>
          <p14:tracePt t="44104" x="7385050" y="3567113"/>
          <p14:tracePt t="44122" x="7397750" y="3567113"/>
          <p14:tracePt t="44138" x="7410450" y="3567113"/>
          <p14:tracePt t="44166" x="7423150" y="3567113"/>
          <p14:tracePt t="46510" x="7435850" y="3567113"/>
          <p14:tracePt t="46568" x="7448550" y="3567113"/>
          <p14:tracePt t="46640" x="7459663" y="3567113"/>
          <p14:tracePt t="46713" x="7472363" y="3567113"/>
          <p14:tracePt t="46734" x="7485063" y="3567113"/>
          <p14:tracePt t="46756" x="7497763" y="3567113"/>
          <p14:tracePt t="46792" x="7510463" y="3590925"/>
          <p14:tracePt t="46807" x="7523163" y="3590925"/>
          <p14:tracePt t="46813" x="7535863" y="3590925"/>
          <p14:tracePt t="46836" x="7548563" y="3590925"/>
          <p14:tracePt t="46842" x="7561263" y="3590925"/>
          <p14:tracePt t="46854" x="7572375" y="3590925"/>
          <p14:tracePt t="46886" x="7585075" y="3590925"/>
          <p14:tracePt t="46923" x="7597775" y="3590925"/>
          <p14:tracePt t="46989" x="7610475" y="3590925"/>
          <p14:tracePt t="47030" x="7623175" y="3590925"/>
          <p14:tracePt t="48036" x="7635875" y="3590925"/>
          <p14:tracePt t="48072" x="7648575" y="3590925"/>
          <p14:tracePt t="48145" x="7661275" y="3590925"/>
          <p14:tracePt t="48181" x="7673975" y="3590925"/>
          <p14:tracePt t="48260" x="7685088" y="3590925"/>
          <p14:tracePt t="51335" x="7697788" y="3590925"/>
          <p14:tracePt t="51378" x="7697788" y="3579813"/>
          <p14:tracePt t="51384" x="7710488" y="3579813"/>
          <p14:tracePt t="51400" x="7710488" y="3567113"/>
          <p14:tracePt t="51406" x="7723188" y="3567113"/>
          <p14:tracePt t="51421" x="7723188" y="3554413"/>
          <p14:tracePt t="51422" x="7735888" y="3554413"/>
          <p14:tracePt t="51443" x="7735888" y="3541713"/>
          <p14:tracePt t="51457" x="7761288" y="3529013"/>
          <p14:tracePt t="51501" x="7761288" y="3516313"/>
          <p14:tracePt t="51515" x="7773988" y="3516313"/>
          <p14:tracePt t="51523" x="7785100" y="3490913"/>
          <p14:tracePt t="51538" x="7797800" y="3467100"/>
          <p14:tracePt t="51538" x="7810500" y="3441700"/>
          <p14:tracePt t="51554" x="7835900" y="3403600"/>
          <p14:tracePt t="51571" x="7848600" y="3378200"/>
          <p14:tracePt t="51588" x="7861300" y="3354388"/>
          <p14:tracePt t="51588" x="7861300" y="3341688"/>
          <p14:tracePt t="51604" x="7874000" y="3328988"/>
          <p14:tracePt t="51621" x="7886700" y="3303588"/>
          <p14:tracePt t="51638" x="7886700" y="3267075"/>
          <p14:tracePt t="51639" x="7886700" y="3254375"/>
          <p14:tracePt t="51654" x="7897813" y="3228975"/>
          <p14:tracePt t="51672" x="7897813" y="3190875"/>
          <p14:tracePt t="51687" x="7923213" y="3154363"/>
          <p14:tracePt t="51689" x="7923213" y="3141663"/>
          <p14:tracePt t="51704" x="7923213" y="3128963"/>
          <p14:tracePt t="51721" x="7923213" y="3116263"/>
          <p14:tracePt t="51738" x="7923213" y="3103563"/>
          <p14:tracePt t="51769" x="7923213" y="3090863"/>
          <p14:tracePt t="51790" x="7923213" y="3078163"/>
          <p14:tracePt t="51805" x="7910513" y="3065463"/>
          <p14:tracePt t="51819" x="7897813" y="3054350"/>
          <p14:tracePt t="51826" x="7886700" y="3028950"/>
          <p14:tracePt t="51837" x="7874000" y="3016250"/>
          <p14:tracePt t="51855" x="7797800" y="2941638"/>
          <p14:tracePt t="51871" x="7761288" y="2903538"/>
          <p14:tracePt t="51887" x="7723188" y="2878138"/>
          <p14:tracePt t="51905" x="7697788" y="2865438"/>
          <p14:tracePt t="51921" x="7685088" y="2865438"/>
          <p14:tracePt t="51922" x="7673975" y="2865438"/>
          <p14:tracePt t="51957" x="7661275" y="2865438"/>
          <p14:tracePt t="51972" x="7648575" y="2865438"/>
          <p14:tracePt t="51985" x="7635875" y="2878138"/>
          <p14:tracePt t="51992" x="7610475" y="2903538"/>
          <p14:tracePt t="52004" x="7585075" y="2941638"/>
          <p14:tracePt t="52021" x="7535863" y="3054350"/>
          <p14:tracePt t="52037" x="7523163" y="3078163"/>
          <p14:tracePt t="52055" x="7523163" y="3090863"/>
          <p14:tracePt t="52071" x="7523163" y="3116263"/>
          <p14:tracePt t="52094" x="7523163" y="3128963"/>
          <p14:tracePt t="52116" x="7523163" y="3141663"/>
          <p14:tracePt t="52130" x="7523163" y="3154363"/>
          <p14:tracePt t="52138" x="7523163" y="3165475"/>
          <p14:tracePt t="52166" x="7523163" y="3178175"/>
          <p14:tracePt t="52231" x="7523163" y="3190875"/>
          <p14:tracePt t="52246" x="7523163" y="3203575"/>
          <p14:tracePt t="52260" x="7523163" y="3216275"/>
          <p14:tracePt t="52274" x="7523163" y="3228975"/>
          <p14:tracePt t="52289" x="7523163" y="3241675"/>
          <p14:tracePt t="52304" x="7523163" y="3254375"/>
          <p14:tracePt t="52333" x="7523163" y="3267075"/>
          <p14:tracePt t="52376" x="7523163" y="3278188"/>
          <p14:tracePt t="52390" x="7523163" y="3290888"/>
          <p14:tracePt t="52412" x="7523163" y="3303588"/>
          <p14:tracePt t="52456" x="7523163" y="3316288"/>
          <p14:tracePt t="52472" x="7523163" y="3328988"/>
          <p14:tracePt t="52484" x="7523163" y="3341688"/>
          <p14:tracePt t="52491" x="7523163" y="3354388"/>
          <p14:tracePt t="52504" x="7523163" y="3367088"/>
          <p14:tracePt t="52521" x="7510463" y="3378200"/>
          <p14:tracePt t="52537" x="7510463" y="3403600"/>
          <p14:tracePt t="52586" x="7510463" y="3416300"/>
          <p14:tracePt t="52630" x="7510463" y="3429000"/>
          <p14:tracePt t="52890" x="7497763" y="3429000"/>
          <p14:tracePt t="52970" x="7485063" y="3429000"/>
          <p14:tracePt t="53042" x="7472363" y="3429000"/>
          <p14:tracePt t="53078" x="7459663" y="3429000"/>
          <p14:tracePt t="53129" x="7448550" y="3429000"/>
          <p14:tracePt t="53143" x="7435850" y="3429000"/>
          <p14:tracePt t="53208" x="7423150" y="3429000"/>
          <p14:tracePt t="53801" x="7435850" y="3429000"/>
          <p14:tracePt t="53808" x="7448550" y="3429000"/>
          <p14:tracePt t="53822" x="7459663" y="3429000"/>
          <p14:tracePt t="53837" x="7472363" y="3429000"/>
          <p14:tracePt t="53838" x="7497763" y="3429000"/>
          <p14:tracePt t="53854" x="7535863" y="3429000"/>
          <p14:tracePt t="53871" x="7561263" y="3429000"/>
          <p14:tracePt t="53888" x="7597775" y="3429000"/>
          <p14:tracePt t="53888" x="7610475" y="3429000"/>
          <p14:tracePt t="53904" x="7623175" y="3429000"/>
          <p14:tracePt t="53921" x="7635875" y="3429000"/>
          <p14:tracePt t="53938" x="7648575" y="3429000"/>
          <p14:tracePt t="53938" x="7661275" y="3429000"/>
          <p14:tracePt t="53955" x="7673975" y="3429000"/>
          <p14:tracePt t="53971" x="7697788" y="3429000"/>
          <p14:tracePt t="53988" x="7748588" y="3429000"/>
          <p14:tracePt t="54005" x="7785100" y="3429000"/>
          <p14:tracePt t="54005" x="7810500" y="3429000"/>
          <p14:tracePt t="54021" x="7874000" y="3429000"/>
          <p14:tracePt t="54038" x="7897813" y="3416300"/>
          <p14:tracePt t="54055" x="7948613" y="3416300"/>
          <p14:tracePt t="54071" x="7961313" y="3416300"/>
          <p14:tracePt t="54105" x="7974013" y="3416300"/>
          <p14:tracePt t="54149" x="7999413" y="3416300"/>
          <p14:tracePt t="54185" x="8010525" y="3416300"/>
          <p14:tracePt t="54221" x="8023225" y="3416300"/>
          <p14:tracePt t="54250" x="8035925" y="3416300"/>
          <p14:tracePt t="54286" x="8048625" y="3416300"/>
          <p14:tracePt t="54929" x="8035925" y="3416300"/>
          <p14:tracePt t="54936" x="8023225" y="3416300"/>
          <p14:tracePt t="54959" x="8010525" y="3416300"/>
          <p14:tracePt t="55016" x="7999413" y="3416300"/>
          <p14:tracePt t="55023" x="7986713" y="3416300"/>
          <p14:tracePt t="55038" x="7974013" y="3416300"/>
          <p14:tracePt t="55067" x="7948613" y="3416300"/>
          <p14:tracePt t="55118" x="7935913" y="3416300"/>
          <p14:tracePt t="55183" x="7923213" y="3416300"/>
          <p14:tracePt t="55212" x="7910513" y="3416300"/>
          <p14:tracePt t="55255" x="7897813" y="3416300"/>
          <p14:tracePt t="55291" x="7886700" y="3416300"/>
          <p14:tracePt t="55349" x="7874000" y="3416300"/>
          <p14:tracePt t="55364" x="7874000" y="3403600"/>
          <p14:tracePt t="55378" x="7874000" y="3390900"/>
          <p14:tracePt t="55422" x="7874000" y="3378200"/>
          <p14:tracePt t="55458" x="7874000" y="3367088"/>
          <p14:tracePt t="55472" x="7874000" y="3278188"/>
          <p14:tracePt t="55478" x="7874000" y="3203575"/>
          <p14:tracePt t="55487" x="7861300" y="3165475"/>
          <p14:tracePt t="55504" x="7848600" y="3116263"/>
          <p14:tracePt t="55521" x="7835900" y="3065463"/>
          <p14:tracePt t="55522" x="7835900" y="3054350"/>
          <p14:tracePt t="55538" x="7835900" y="3041650"/>
          <p14:tracePt t="55539" x="7835900" y="3028950"/>
          <p14:tracePt t="55567" x="7835900" y="3016250"/>
          <p14:tracePt t="55631" x="7835900" y="2990850"/>
          <p14:tracePt t="55638" x="7835900" y="2916238"/>
          <p14:tracePt t="55654" x="7835900" y="2852738"/>
          <p14:tracePt t="55670" x="7835900" y="2828925"/>
          <p14:tracePt t="55688" x="7823200" y="2803525"/>
          <p14:tracePt t="55689" x="7823200" y="2790825"/>
          <p14:tracePt t="55704" x="7823200" y="2778125"/>
          <p14:tracePt t="55732" x="7823200" y="2765425"/>
          <p14:tracePt t="55856" x="7797800" y="2765425"/>
          <p14:tracePt t="55899" x="7797800" y="2778125"/>
          <p14:tracePt t="55906" x="7785100" y="2803525"/>
          <p14:tracePt t="55920" x="7785100" y="2828925"/>
          <p14:tracePt t="55921" x="7773988" y="2852738"/>
          <p14:tracePt t="55937" x="7773988" y="2952750"/>
          <p14:tracePt t="55954" x="7773988" y="3028950"/>
          <p14:tracePt t="55972" x="7773988" y="3116263"/>
          <p14:tracePt t="55988" x="7773988" y="3128963"/>
          <p14:tracePt t="56004" x="7773988" y="3141663"/>
          <p14:tracePt t="56021" x="7773988" y="3165475"/>
          <p14:tracePt t="56043" x="7773988" y="3178175"/>
          <p14:tracePt t="56057" x="7773988" y="3190875"/>
          <p14:tracePt t="56071" x="7773988" y="3216275"/>
          <p14:tracePt t="56088" x="7773988" y="3241675"/>
          <p14:tracePt t="56104" x="7773988" y="3267075"/>
          <p14:tracePt t="56121" x="7773988" y="3278188"/>
          <p14:tracePt t="56138" x="7773988" y="3290888"/>
          <p14:tracePt t="56159" x="7773988" y="3303588"/>
          <p14:tracePt t="56203" x="7773988" y="3316288"/>
          <p14:tracePt t="56254" x="7773988" y="3328988"/>
          <p14:tracePt t="56290" x="7773988" y="3341688"/>
          <p14:tracePt t="56305" x="7773988" y="3354388"/>
          <p14:tracePt t="56312" x="7773988" y="3367088"/>
          <p14:tracePt t="56320" x="7773988" y="3378200"/>
          <p14:tracePt t="56338" x="7773988" y="3390900"/>
          <p14:tracePt t="56355" x="7773988" y="3403600"/>
          <p14:tracePt t="56355" x="7773988" y="3416300"/>
          <p14:tracePt t="56419" x="7773988" y="3429000"/>
          <p14:tracePt t="56811" x="7748588" y="3429000"/>
          <p14:tracePt t="56824" x="7735888" y="3429000"/>
          <p14:tracePt t="56839" x="7723188" y="3429000"/>
          <p14:tracePt t="56855" x="7710488" y="3429000"/>
          <p14:tracePt t="56861" x="7697788" y="3429000"/>
          <p14:tracePt t="56883" x="7685088" y="3429000"/>
          <p14:tracePt t="56889" x="7673975" y="3429000"/>
          <p14:tracePt t="56904" x="7661275" y="3429000"/>
          <p14:tracePt t="56921" x="7648575" y="3429000"/>
          <p14:tracePt t="56937" x="7635875" y="3429000"/>
          <p14:tracePt t="56954" x="7610475" y="3429000"/>
          <p14:tracePt t="56971" x="7597775" y="3429000"/>
          <p14:tracePt t="56999" x="7585075" y="3429000"/>
          <p14:tracePt t="57020" x="7572375" y="3429000"/>
          <p14:tracePt t="57027" x="7561263" y="3429000"/>
          <p14:tracePt t="57064" x="7548563" y="3429000"/>
          <p14:tracePt t="57107" x="7535863" y="3429000"/>
          <p14:tracePt t="57143" x="7523163" y="3429000"/>
          <p14:tracePt t="57179" x="7510463" y="3429000"/>
          <p14:tracePt t="57555" x="7523163" y="3429000"/>
          <p14:tracePt t="57562" x="7548563" y="3429000"/>
          <p14:tracePt t="57570" x="7561263" y="3429000"/>
          <p14:tracePt t="57587" x="7572375" y="3429000"/>
          <p14:tracePt t="57604" x="7585075" y="3429000"/>
          <p14:tracePt t="57622" x="7597775" y="3429000"/>
          <p14:tracePt t="57642" x="7610475" y="3429000"/>
          <p14:tracePt t="57663" x="7623175" y="3429000"/>
          <p14:tracePt t="57678" x="7635875" y="3429000"/>
          <p14:tracePt t="57692" x="7635875" y="3416300"/>
          <p14:tracePt t="57704" x="7648575" y="3416300"/>
          <p14:tracePt t="57721" x="7661275" y="3416300"/>
          <p14:tracePt t="57737" x="7673975" y="3403600"/>
          <p14:tracePt t="57755" x="7697788" y="3390900"/>
          <p14:tracePt t="57771" x="7735888" y="3378200"/>
          <p14:tracePt t="57772" x="7748588" y="3378200"/>
          <p14:tracePt t="57787" x="7785100" y="3367088"/>
          <p14:tracePt t="57788" x="7797800" y="3354388"/>
          <p14:tracePt t="57805" x="7823200" y="3354388"/>
          <p14:tracePt t="57821" x="7835900" y="3354388"/>
          <p14:tracePt t="57844" x="7848600" y="3354388"/>
          <p14:tracePt t="57854" x="7848600" y="3341688"/>
          <p14:tracePt t="57888" x="7861300" y="3341688"/>
          <p14:tracePt t="57895" x="7861300" y="3328988"/>
          <p14:tracePt t="57904" x="7886700" y="3316288"/>
          <p14:tracePt t="57921" x="7897813" y="3316288"/>
          <p14:tracePt t="57938" x="7923213" y="3303588"/>
          <p14:tracePt t="57939" x="7935913" y="3303588"/>
          <p14:tracePt t="57968" x="7948613" y="3303588"/>
          <p14:tracePt t="57997" x="7961313" y="3303588"/>
          <p14:tracePt t="58033" x="7974013" y="3303588"/>
          <p14:tracePt t="58170" x="7974013" y="3290888"/>
          <p14:tracePt t="58185" x="7974013" y="3267075"/>
          <p14:tracePt t="58191" x="7974013" y="3254375"/>
          <p14:tracePt t="58204" x="7948613" y="3216275"/>
          <p14:tracePt t="58221" x="7886700" y="3154363"/>
          <p14:tracePt t="58221" x="7835900" y="3116263"/>
          <p14:tracePt t="58237" x="7773988" y="3028950"/>
          <p14:tracePt t="58254" x="7697788" y="2928938"/>
          <p14:tracePt t="58272" x="7597775" y="2765425"/>
          <p14:tracePt t="58287" x="7561263" y="2678113"/>
          <p14:tracePt t="58304" x="7510463" y="2603500"/>
          <p14:tracePt t="58321" x="7472363" y="2540000"/>
          <p14:tracePt t="58338" x="7435850" y="2478088"/>
          <p14:tracePt t="58339" x="7410450" y="2427288"/>
          <p14:tracePt t="58354" x="7372350" y="2339975"/>
          <p14:tracePt t="58371" x="7335838" y="2239963"/>
          <p14:tracePt t="58372" x="7323138" y="2201863"/>
          <p14:tracePt t="58387" x="7323138" y="2178050"/>
          <p14:tracePt t="58388" x="7310438" y="2165350"/>
          <p14:tracePt t="58404" x="7310438" y="2139950"/>
          <p14:tracePt t="58423" x="7310438" y="2114550"/>
          <p14:tracePt t="58503" x="7310438" y="2101850"/>
          <p14:tracePt t="58546" x="7310438" y="2089150"/>
          <p14:tracePt t="58553" x="7310438" y="2065338"/>
          <p14:tracePt t="58560" x="7310438" y="2027238"/>
          <p14:tracePt t="58575" x="7310438" y="2014538"/>
          <p14:tracePt t="58587" x="7323138" y="1978025"/>
          <p14:tracePt t="58589" x="7348538" y="1939925"/>
          <p14:tracePt t="58604" x="7359650" y="1927225"/>
          <p14:tracePt t="58604" x="7359650" y="1901825"/>
          <p14:tracePt t="58620" x="7397750" y="1865313"/>
          <p14:tracePt t="58638" x="7397750" y="1852613"/>
          <p14:tracePt t="58655" x="7410450" y="1839913"/>
          <p14:tracePt t="58671" x="7423150" y="1827213"/>
          <p14:tracePt t="58687" x="7435850" y="1814513"/>
          <p14:tracePt t="58704" x="7459663" y="1801813"/>
          <p14:tracePt t="58721" x="7485063" y="1801813"/>
          <p14:tracePt t="58722" x="7497763" y="1801813"/>
          <p14:tracePt t="58741" x="7510463" y="1801813"/>
          <p14:tracePt t="58785" x="7523163" y="1801813"/>
          <p14:tracePt t="58799" x="7535863" y="1801813"/>
          <p14:tracePt t="58843" x="7548563" y="1814513"/>
          <p14:tracePt t="58856" x="7548563" y="1827213"/>
          <p14:tracePt t="58864" x="7561263" y="1839913"/>
          <p14:tracePt t="58879" x="7561263" y="1852613"/>
          <p14:tracePt t="58887" x="7561263" y="1865313"/>
          <p14:tracePt t="58904" x="7561263" y="1876425"/>
          <p14:tracePt t="58921" x="7561263" y="1889125"/>
          <p14:tracePt t="58937" x="7561263" y="1901825"/>
          <p14:tracePt t="58954" x="7561263" y="1952625"/>
          <p14:tracePt t="58971" x="7561263" y="1978025"/>
          <p14:tracePt t="58972" x="7561263" y="1989138"/>
          <p14:tracePt t="58989" x="7561263" y="2001838"/>
          <p14:tracePt t="59004" x="7561263" y="2027238"/>
          <p14:tracePt t="59030" x="7561263" y="2039938"/>
          <p14:tracePt t="59110" x="7561263" y="2052638"/>
          <p14:tracePt t="59212" x="7572375" y="2052638"/>
          <p14:tracePt t="59220" x="7572375" y="2027238"/>
          <p14:tracePt t="59225" x="7572375" y="2001838"/>
          <p14:tracePt t="59237" x="7572375" y="1989138"/>
          <p14:tracePt t="59254" x="7572375" y="1952625"/>
          <p14:tracePt t="59255" x="7572375" y="1939925"/>
          <p14:tracePt t="59270" x="7572375" y="1914525"/>
          <p14:tracePt t="59290" x="7572375" y="1901825"/>
          <p14:tracePt t="59357" x="7572375" y="1876425"/>
          <p14:tracePt t="59363" x="7572375" y="1814513"/>
          <p14:tracePt t="59371" x="7572375" y="1789113"/>
          <p14:tracePt t="59387" x="7572375" y="1714500"/>
          <p14:tracePt t="59404" x="7572375" y="1627188"/>
          <p14:tracePt t="59421" x="7572375" y="1614488"/>
          <p14:tracePt t="59437" x="7572375" y="1601788"/>
          <p14:tracePt t="59480" x="7572375" y="1589088"/>
          <p14:tracePt t="59515" x="7572375" y="1576388"/>
          <p14:tracePt t="59639" x="7561263" y="1576388"/>
          <p14:tracePt t="59689" x="7548563" y="1576388"/>
          <p14:tracePt t="59705" x="7535863" y="1576388"/>
          <p14:tracePt t="59710" x="7535863" y="1589088"/>
          <p14:tracePt t="59720" x="7535863" y="1614488"/>
          <p14:tracePt t="59738" x="7535863" y="1676400"/>
          <p14:tracePt t="59754" x="7535863" y="1714500"/>
          <p14:tracePt t="59754" x="7535863" y="1727200"/>
          <p14:tracePt t="59770" x="7535863" y="1776413"/>
          <p14:tracePt t="59787" x="7535863" y="1789113"/>
          <p14:tracePt t="59804" x="7535863" y="1814513"/>
          <p14:tracePt t="59820" x="7535863" y="1839913"/>
          <p14:tracePt t="59837" x="7535863" y="1865313"/>
          <p14:tracePt t="59854" x="7535863" y="1889125"/>
          <p14:tracePt t="59871" x="7535863" y="1927225"/>
          <p14:tracePt t="59887" x="7535863" y="1939925"/>
          <p14:tracePt t="59905" x="7535863" y="1952625"/>
          <p14:tracePt t="59906" x="7535863" y="1965325"/>
          <p14:tracePt t="59922" x="7535863" y="1978025"/>
          <p14:tracePt t="59957" x="7535863" y="1989138"/>
          <p14:tracePt t="60029" x="7535863" y="2001838"/>
          <p14:tracePt t="60702" x="7535863" y="1989138"/>
          <p14:tracePt t="60738" x="7535863" y="1978025"/>
          <p14:tracePt t="60926" x="7535863" y="2014538"/>
          <p14:tracePt t="60933" x="7535863" y="2078038"/>
          <p14:tracePt t="60940" x="7523163" y="2227263"/>
          <p14:tracePt t="60954" x="7523163" y="2378075"/>
          <p14:tracePt t="60954" x="7523163" y="2527300"/>
          <p14:tracePt t="60971" x="7510463" y="2728913"/>
          <p14:tracePt t="60987" x="7485063" y="2890838"/>
          <p14:tracePt t="61004" x="7472363" y="3065463"/>
          <p14:tracePt t="61020" x="7448550" y="3154363"/>
          <p14:tracePt t="61037" x="7448550" y="3165475"/>
          <p14:tracePt t="61055" x="7435850" y="3178175"/>
          <p14:tracePt t="61056" x="7435850" y="3190875"/>
          <p14:tracePt t="61070" x="7435850" y="3203575"/>
          <p14:tracePt t="61072" x="7435850" y="3216275"/>
          <p14:tracePt t="61087" x="7410450" y="3278188"/>
          <p14:tracePt t="61104" x="7348538" y="3367088"/>
          <p14:tracePt t="61121" x="7285038" y="3479800"/>
          <p14:tracePt t="61122" x="7246938" y="3541713"/>
          <p14:tracePt t="61138" x="7210425" y="3603625"/>
          <p14:tracePt t="61154" x="7172325" y="3692525"/>
          <p14:tracePt t="61172" x="7134225" y="3767138"/>
          <p14:tracePt t="61187" x="7123113" y="3779838"/>
          <p14:tracePt t="61204" x="7110413" y="3816350"/>
          <p14:tracePt t="61220" x="7097713" y="3841750"/>
          <p14:tracePt t="61237" x="7072313" y="3867150"/>
          <p14:tracePt t="61238" x="7059613" y="3879850"/>
          <p14:tracePt t="61254" x="7046913" y="3916363"/>
          <p14:tracePt t="61271" x="7034213" y="3929063"/>
          <p14:tracePt t="61287" x="7010400" y="3954463"/>
          <p14:tracePt t="61288" x="6985000" y="3967163"/>
          <p14:tracePt t="61304" x="6946900" y="4005263"/>
          <p14:tracePt t="61320" x="6884988" y="4029075"/>
          <p14:tracePt t="61337" x="6834188" y="4067175"/>
          <p14:tracePt t="61338" x="6784975" y="4092575"/>
          <p14:tracePt t="61353" x="6708775" y="4117975"/>
          <p14:tracePt t="61370" x="6646863" y="4129088"/>
          <p14:tracePt t="61387" x="6584950" y="4167188"/>
          <p14:tracePt t="61404" x="6546850" y="4192588"/>
          <p14:tracePt t="61405" x="6534150" y="4205288"/>
          <p14:tracePt t="61421" x="6508750" y="4217988"/>
          <p14:tracePt t="61437" x="6496050" y="4230688"/>
          <p14:tracePt t="61454" x="6483350" y="4241800"/>
          <p14:tracePt t="61455" x="6472238" y="4254500"/>
          <p14:tracePt t="61490" x="6472238" y="4267200"/>
          <p14:tracePt t="61497" x="6459538" y="4267200"/>
          <p14:tracePt t="61989" x="6408738" y="4267200"/>
          <p14:tracePt t="61996" x="6321425" y="4267200"/>
          <p14:tracePt t="62004" x="6270625" y="4267200"/>
          <p14:tracePt t="62022" x="6183313" y="4241800"/>
          <p14:tracePt t="62038" x="6045200" y="4205288"/>
          <p14:tracePt t="62039" x="5957888" y="4129088"/>
          <p14:tracePt t="62054" x="5857875" y="4092575"/>
          <p14:tracePt t="62054" x="5795963" y="4054475"/>
          <p14:tracePt t="62070" x="5645150" y="4017963"/>
          <p14:tracePt t="62087" x="5595938" y="3992563"/>
          <p14:tracePt t="62104" x="5532438" y="3967163"/>
          <p14:tracePt t="62105" x="5519738" y="3954463"/>
          <p14:tracePt t="62121" x="5483225" y="3916363"/>
          <p14:tracePt t="62137" x="5432425" y="3892550"/>
          <p14:tracePt t="62155" x="5407025" y="3879850"/>
          <p14:tracePt t="62156" x="5407025" y="3867150"/>
          <p14:tracePt t="62170" x="5383213" y="3854450"/>
          <p14:tracePt t="62171" x="5370513" y="3841750"/>
          <p14:tracePt t="62187" x="5345113" y="3829050"/>
          <p14:tracePt t="62203" x="5332413" y="3803650"/>
          <p14:tracePt t="62221" x="5307013" y="3792538"/>
          <p14:tracePt t="62237" x="5294313" y="3779838"/>
          <p14:tracePt t="62254" x="5281613" y="3779838"/>
          <p14:tracePt t="62286" x="5270500" y="3779838"/>
          <p14:tracePt t="62358" x="5257800" y="3779838"/>
          <p14:tracePt t="62373" x="5232400" y="3803650"/>
          <p14:tracePt t="62379" x="5207000" y="3841750"/>
          <p14:tracePt t="62387" x="5181600" y="3879850"/>
          <p14:tracePt t="62404" x="5106988" y="3954463"/>
          <p14:tracePt t="62420" x="5068888" y="4029075"/>
          <p14:tracePt t="62437" x="5045075" y="4079875"/>
          <p14:tracePt t="62438" x="5032375" y="4092575"/>
          <p14:tracePt t="62454" x="4994275" y="4129088"/>
          <p14:tracePt t="62471" x="4945063" y="4167188"/>
          <p14:tracePt t="62488" x="4894263" y="4192588"/>
          <p14:tracePt t="62489" x="4868863" y="4192588"/>
          <p14:tracePt t="62504" x="4819650" y="4192588"/>
          <p14:tracePt t="62521" x="4781550" y="4192588"/>
          <p14:tracePt t="62537" x="4768850" y="4192588"/>
          <p14:tracePt t="62554" x="4743450" y="4192588"/>
          <p14:tracePt t="62571" x="4732338" y="4192588"/>
          <p14:tracePt t="62720" x="4732338" y="4205288"/>
          <p14:tracePt t="62995" x="4719638" y="4217988"/>
          <p14:tracePt t="63008" x="4706938" y="4230688"/>
          <p14:tracePt t="63015" x="4694238" y="4241800"/>
          <p14:tracePt t="63023" x="4681538" y="4254500"/>
          <p14:tracePt t="63037" x="4668838" y="4267200"/>
          <p14:tracePt t="63053" x="4643438" y="4279900"/>
          <p14:tracePt t="63089" x="4630738" y="4279900"/>
          <p14:tracePt t="63125" x="4630738" y="4292600"/>
          <p14:tracePt t="63132" x="4619625" y="4305300"/>
          <p14:tracePt t="63138" x="4606925" y="4305300"/>
          <p14:tracePt t="63154" x="4606925" y="4318000"/>
          <p14:tracePt t="63170" x="4606925" y="4330700"/>
          <p14:tracePt t="63197" x="4594225" y="4330700"/>
          <p14:tracePt t="63211" x="4594225" y="4341813"/>
          <p14:tracePt t="63233" x="4581525" y="4341813"/>
          <p14:tracePt t="63269" x="4568825" y="4341813"/>
          <p14:tracePt t="64622" x="4581525" y="4341813"/>
          <p14:tracePt t="64629" x="4619625" y="4341813"/>
          <p14:tracePt t="64654" x="4732338" y="4318000"/>
          <p14:tracePt t="64671" x="4806950" y="4279900"/>
          <p14:tracePt t="64672" x="4856163" y="4254500"/>
          <p14:tracePt t="64688" x="4881563" y="4241800"/>
          <p14:tracePt t="64689" x="4894263" y="4241800"/>
          <p14:tracePt t="64704" x="4945063" y="4192588"/>
          <p14:tracePt t="64721" x="5019675" y="4129088"/>
          <p14:tracePt t="64723" x="5068888" y="4067175"/>
          <p14:tracePt t="64737" x="5094288" y="4041775"/>
          <p14:tracePt t="64738" x="5132388" y="3979863"/>
          <p14:tracePt t="64754" x="5181600" y="3929063"/>
          <p14:tracePt t="64771" x="5219700" y="3892550"/>
          <p14:tracePt t="64787" x="5245100" y="3867150"/>
          <p14:tracePt t="64788" x="5257800" y="3867150"/>
          <p14:tracePt t="64804" x="5281613" y="3854450"/>
          <p14:tracePt t="64820" x="5294313" y="3854450"/>
          <p14:tracePt t="64837" x="5307013" y="3854450"/>
          <p14:tracePt t="64854" x="5332413" y="3854450"/>
          <p14:tracePt t="64855" x="5357813" y="3854450"/>
          <p14:tracePt t="64870" x="5383213" y="3854450"/>
          <p14:tracePt t="64887" x="5419725" y="3854450"/>
          <p14:tracePt t="64888" x="5445125" y="3854450"/>
          <p14:tracePt t="64904" x="5457825" y="3854450"/>
          <p14:tracePt t="64905" x="5470525" y="3854450"/>
          <p14:tracePt t="64920" x="5495925" y="3854450"/>
          <p14:tracePt t="64937" x="5507038" y="3854450"/>
          <p14:tracePt t="64954" x="5532438" y="3854450"/>
          <p14:tracePt t="64971" x="5545138" y="3854450"/>
          <p14:tracePt t="64988" x="5570538" y="3841750"/>
          <p14:tracePt t="65004" x="5619750" y="3816350"/>
          <p14:tracePt t="65021" x="5757863" y="3767138"/>
          <p14:tracePt t="65037" x="5895975" y="3667125"/>
          <p14:tracePt t="65054" x="5970588" y="3603625"/>
          <p14:tracePt t="65056" x="5983288" y="3590925"/>
          <p14:tracePt t="65071" x="5995988" y="3590925"/>
          <p14:tracePt t="65087" x="6008688" y="3579813"/>
          <p14:tracePt t="65106" x="6021388" y="3567113"/>
          <p14:tracePt t="65135" x="6034088" y="3567113"/>
          <p14:tracePt t="65266" x="6034088" y="3554413"/>
          <p14:tracePt t="65324" x="6045200" y="3554413"/>
          <p14:tracePt t="65330" x="6057900" y="3516313"/>
          <p14:tracePt t="65338" x="6083300" y="3490913"/>
          <p14:tracePt t="65353" x="6121400" y="3467100"/>
          <p14:tracePt t="65370" x="6221413" y="3378200"/>
          <p14:tracePt t="65387" x="6283325" y="3341688"/>
          <p14:tracePt t="65404" x="6383338" y="3303588"/>
          <p14:tracePt t="65405" x="6408738" y="3290888"/>
          <p14:tracePt t="65420" x="6472238" y="3278188"/>
          <p14:tracePt t="65437" x="6496050" y="3278188"/>
          <p14:tracePt t="65439" x="6521450" y="3278188"/>
          <p14:tracePt t="65454" x="6534150" y="3278188"/>
          <p14:tracePt t="65455" x="6546850" y="3278188"/>
          <p14:tracePt t="65470" x="6584950" y="3278188"/>
          <p14:tracePt t="65487" x="6608763" y="3267075"/>
          <p14:tracePt t="65504" x="6634163" y="3267075"/>
          <p14:tracePt t="65505" x="6659563" y="3267075"/>
          <p14:tracePt t="65520" x="6696075" y="3254375"/>
          <p14:tracePt t="65537" x="6734175" y="3254375"/>
          <p14:tracePt t="65554" x="6797675" y="3254375"/>
          <p14:tracePt t="65570" x="6884988" y="3241675"/>
          <p14:tracePt t="65588" x="6959600" y="3216275"/>
          <p14:tracePt t="65604" x="6985000" y="3216275"/>
          <p14:tracePt t="65620" x="6997700" y="3216275"/>
          <p14:tracePt t="65621" x="7010400" y="3216275"/>
          <p14:tracePt t="65637" x="7021513" y="3216275"/>
          <p14:tracePt t="65654" x="7034213" y="3216275"/>
          <p14:tracePt t="65707" x="7046913" y="3216275"/>
          <p14:tracePt t="66090" x="7046913" y="3228975"/>
          <p14:tracePt t="66112" x="7034213" y="3254375"/>
          <p14:tracePt t="66118" x="6985000" y="3303588"/>
          <p14:tracePt t="66125" x="6972300" y="3316288"/>
          <p14:tracePt t="66137" x="6959600" y="3328988"/>
          <p14:tracePt t="66154" x="6946900" y="3341688"/>
          <p14:tracePt t="66156" x="6872288" y="3403600"/>
          <p14:tracePt t="66170" x="6834188" y="3441700"/>
          <p14:tracePt t="66171" x="6784975" y="3467100"/>
          <p14:tracePt t="66187" x="6759575" y="3490913"/>
          <p14:tracePt t="66205" x="6746875" y="3503613"/>
          <p14:tracePt t="66206" x="6746875" y="3516313"/>
          <p14:tracePt t="66220" x="6708775" y="3541713"/>
          <p14:tracePt t="66237" x="6584950" y="3667125"/>
          <p14:tracePt t="66254" x="6534150" y="3716338"/>
          <p14:tracePt t="66271" x="6421438" y="3779838"/>
          <p14:tracePt t="66272" x="6396038" y="3803650"/>
          <p14:tracePt t="66287" x="6359525" y="3829050"/>
          <p14:tracePt t="66304" x="6296025" y="3854450"/>
          <p14:tracePt t="66320" x="6270625" y="3867150"/>
          <p14:tracePt t="66322" x="6259513" y="3892550"/>
          <p14:tracePt t="66337" x="6234113" y="3905250"/>
          <p14:tracePt t="66354" x="6221413" y="3916363"/>
          <p14:tracePt t="66370" x="6208713" y="3929063"/>
          <p14:tracePt t="66372" x="6196013" y="3941763"/>
          <p14:tracePt t="66387" x="6183313" y="3941763"/>
          <p14:tracePt t="66388" x="6183313" y="3967163"/>
          <p14:tracePt t="66404" x="6170613" y="3979863"/>
          <p14:tracePt t="66430" x="6157913" y="3992563"/>
          <p14:tracePt t="66452" x="6146800" y="4017963"/>
          <p14:tracePt t="66459" x="6134100" y="4041775"/>
          <p14:tracePt t="66470" x="6121400" y="4054475"/>
          <p14:tracePt t="66488" x="6108700" y="4067175"/>
          <p14:tracePt t="66504" x="6108700" y="4079875"/>
          <p14:tracePt t="66524" x="6108700" y="4105275"/>
          <p14:tracePt t="66597" x="6108700" y="4117975"/>
          <p14:tracePt t="68021" x="6134100" y="4117975"/>
          <p14:tracePt t="68028" x="6157913" y="4092575"/>
          <p14:tracePt t="68037" x="6196013" y="4079875"/>
          <p14:tracePt t="68054" x="6246813" y="4029075"/>
          <p14:tracePt t="68071" x="6308725" y="3979863"/>
          <p14:tracePt t="68087" x="6421438" y="3905250"/>
          <p14:tracePt t="68088" x="6459538" y="3854450"/>
          <p14:tracePt t="68103" x="6596063" y="3729038"/>
          <p14:tracePt t="68120" x="6684963" y="3641725"/>
          <p14:tracePt t="68137" x="6746875" y="3579813"/>
          <p14:tracePt t="68137" x="6772275" y="3554413"/>
          <p14:tracePt t="68153" x="6808788" y="3529013"/>
          <p14:tracePt t="68170" x="6846888" y="3479800"/>
          <p14:tracePt t="68187" x="6872288" y="3441700"/>
          <p14:tracePt t="68188" x="6884988" y="3429000"/>
          <p14:tracePt t="68203" x="6946900" y="3367088"/>
          <p14:tracePt t="68220" x="7021513" y="3278188"/>
          <p14:tracePt t="68238" x="7072313" y="3228975"/>
          <p14:tracePt t="68239" x="7085013" y="3216275"/>
          <p14:tracePt t="68253" x="7110413" y="3190875"/>
          <p14:tracePt t="68254" x="7134225" y="3165475"/>
          <p14:tracePt t="68270" x="7146925" y="3141663"/>
          <p14:tracePt t="68297" x="7146925" y="3128963"/>
          <p14:tracePt t="68310" x="7146925" y="3116263"/>
          <p14:tracePt t="68320" x="7185025" y="3054350"/>
          <p14:tracePt t="68337" x="7246938" y="2941638"/>
          <p14:tracePt t="68354" x="7272338" y="2903538"/>
          <p14:tracePt t="68355" x="7285038" y="2865438"/>
          <p14:tracePt t="68370" x="7310438" y="2816225"/>
          <p14:tracePt t="68387" x="7335838" y="2765425"/>
          <p14:tracePt t="68404" x="7335838" y="2752725"/>
          <p14:tracePt t="68420" x="7335838" y="2740025"/>
          <p14:tracePt t="68441" x="7335838" y="2728913"/>
          <p14:tracePt t="68453" x="7348538" y="2716213"/>
          <p14:tracePt t="68470" x="7397750" y="2565400"/>
          <p14:tracePt t="68471" x="7410450" y="2516188"/>
          <p14:tracePt t="68487" x="7435850" y="2452688"/>
          <p14:tracePt t="68503" x="7435850" y="2378075"/>
          <p14:tracePt t="68520" x="7448550" y="2339975"/>
          <p14:tracePt t="68521" x="7448550" y="2314575"/>
          <p14:tracePt t="68537" x="7448550" y="2303463"/>
          <p14:tracePt t="68554" x="7448550" y="2290763"/>
          <p14:tracePt t="68571" x="7448550" y="2278063"/>
          <p14:tracePt t="68600" x="7448550" y="2265363"/>
          <p14:tracePt t="68607" x="7459663" y="2239963"/>
          <p14:tracePt t="68621" x="7472363" y="2201863"/>
          <p14:tracePt t="68637" x="7472363" y="2139950"/>
          <p14:tracePt t="68637" x="7472363" y="2127250"/>
          <p14:tracePt t="68654" x="7472363" y="2089150"/>
          <p14:tracePt t="68670" x="7472363" y="2078038"/>
          <p14:tracePt t="68687" x="7472363" y="2065338"/>
          <p14:tracePt t="68704" x="7472363" y="2052638"/>
          <p14:tracePt t="68767" x="7472363" y="2039938"/>
          <p14:tracePt t="69085" x="7448550" y="2039938"/>
          <p14:tracePt t="69099" x="7448550" y="2052638"/>
          <p14:tracePt t="69136" x="7448550" y="2065338"/>
          <p14:tracePt t="69157" x="7435850" y="2065338"/>
          <p14:tracePt t="69171" x="7435850" y="2078038"/>
          <p14:tracePt t="69244" x="7435850" y="2089150"/>
          <p14:tracePt t="69663" x="7448550" y="2101850"/>
          <p14:tracePt t="69671" x="7472363" y="2101850"/>
          <p14:tracePt t="69687" x="7535863" y="2101850"/>
          <p14:tracePt t="69704" x="7635875" y="2101850"/>
          <p14:tracePt t="69720" x="7710488" y="2101850"/>
          <p14:tracePt t="69721" x="7748588" y="2101850"/>
          <p14:tracePt t="69737" x="7797800" y="2101850"/>
          <p14:tracePt t="69754" x="7835900" y="2101850"/>
          <p14:tracePt t="69771" x="7848600" y="2101850"/>
          <p14:tracePt t="69787" x="7861300" y="2101850"/>
          <p14:tracePt t="69804" x="7874000" y="2101850"/>
          <p14:tracePt t="69844" x="7886700" y="2101850"/>
          <p14:tracePt t="69916" x="7897813" y="2101850"/>
          <p14:tracePt t="69945" x="7910513" y="2101850"/>
          <p14:tracePt t="69952" x="7923213" y="2101850"/>
          <p14:tracePt t="69959" x="7948613" y="2101850"/>
          <p14:tracePt t="69970" x="7999413" y="2101850"/>
          <p14:tracePt t="69987" x="8074025" y="2089150"/>
          <p14:tracePt t="70004" x="8148638" y="2078038"/>
          <p14:tracePt t="70004" x="8186738" y="2065338"/>
          <p14:tracePt t="70020" x="8223250" y="2065338"/>
          <p14:tracePt t="70037" x="8235950" y="2065338"/>
          <p14:tracePt t="70054" x="8248650" y="2065338"/>
          <p14:tracePt t="70105" x="8274050" y="2065338"/>
          <p14:tracePt t="70329" x="8274050" y="2078038"/>
          <p14:tracePt t="70344" x="8261350" y="2089150"/>
          <p14:tracePt t="70350" x="8223250" y="2139950"/>
          <p14:tracePt t="70357" x="8199438" y="2165350"/>
          <p14:tracePt t="70370" x="8148638" y="2190750"/>
          <p14:tracePt t="70387" x="8123238" y="2227263"/>
          <p14:tracePt t="70387" x="8099425" y="2239963"/>
          <p14:tracePt t="70403" x="8048625" y="2290763"/>
          <p14:tracePt t="70420" x="8023225" y="2327275"/>
          <p14:tracePt t="70437" x="7961313" y="2378075"/>
          <p14:tracePt t="70437" x="7935913" y="2403475"/>
          <p14:tracePt t="70453" x="7861300" y="2452688"/>
          <p14:tracePt t="70471" x="7810500" y="2516188"/>
          <p14:tracePt t="70488" x="7748588" y="2552700"/>
          <p14:tracePt t="70488" x="7735888" y="2578100"/>
          <p14:tracePt t="70503" x="7673975" y="2627313"/>
          <p14:tracePt t="70520" x="7635875" y="2652713"/>
          <p14:tracePt t="70537" x="7610475" y="2690813"/>
          <p14:tracePt t="70538" x="7585075" y="2716213"/>
          <p14:tracePt t="70553" x="7585075" y="2728913"/>
          <p14:tracePt t="70555" x="7572375" y="2740025"/>
          <p14:tracePt t="70570" x="7548563" y="2803525"/>
          <p14:tracePt t="70587" x="7510463" y="2828925"/>
          <p14:tracePt t="70604" x="7485063" y="2890838"/>
          <p14:tracePt t="70605" x="7472363" y="2903538"/>
          <p14:tracePt t="70620" x="7448550" y="2978150"/>
          <p14:tracePt t="70636" x="7423150" y="3028950"/>
          <p14:tracePt t="70654" x="7385050" y="3103563"/>
          <p14:tracePt t="70670" x="7372350" y="3141663"/>
          <p14:tracePt t="70687" x="7359650" y="3178175"/>
          <p14:tracePt t="70704" x="7359650" y="3216275"/>
          <p14:tracePt t="70706" x="7359650" y="3241675"/>
          <p14:tracePt t="70720" x="7359650" y="3254375"/>
          <p14:tracePt t="70721" x="7359650" y="3267075"/>
          <p14:tracePt t="70737" x="7359650" y="3290888"/>
          <p14:tracePt t="70754" x="7359650" y="3316288"/>
          <p14:tracePt t="70755" x="7359650" y="3328988"/>
          <p14:tracePt t="70771" x="7359650" y="3341688"/>
          <p14:tracePt t="70799" x="7359650" y="3354388"/>
          <p14:tracePt t="70849" x="7359650" y="3367088"/>
          <p14:tracePt t="70857" x="7359650" y="3378200"/>
          <p14:tracePt t="70870" x="7359650" y="3390900"/>
          <p14:tracePt t="70887" x="7359650" y="3403600"/>
          <p14:tracePt t="70907" x="7372350" y="3403600"/>
          <p14:tracePt t="70920" x="7372350" y="3416300"/>
          <p14:tracePt t="70937" x="7385050" y="3416300"/>
          <p14:tracePt t="70954" x="7397750" y="3416300"/>
          <p14:tracePt t="70970" x="7410450" y="3429000"/>
          <p14:tracePt t="70994" x="7423150" y="3429000"/>
          <p14:tracePt t="71031" x="7435850" y="3429000"/>
          <p14:tracePt t="71074" x="7435850" y="3441700"/>
          <p14:tracePt t="71103" x="7448550" y="3441700"/>
          <p14:tracePt t="71212" x="7459663" y="3441700"/>
          <p14:tracePt t="71313" x="7485063" y="3441700"/>
          <p14:tracePt t="71356" x="7497763" y="3441700"/>
          <p14:tracePt t="71363" x="7510463" y="3441700"/>
          <p14:tracePt t="71371" x="7535863" y="3441700"/>
          <p14:tracePt t="71387" x="7597775" y="3429000"/>
          <p14:tracePt t="71404" x="7661275" y="3416300"/>
          <p14:tracePt t="71421" x="7710488" y="3390900"/>
          <p14:tracePt t="71421" x="7723188" y="3390900"/>
          <p14:tracePt t="71437" x="7761288" y="3390900"/>
          <p14:tracePt t="71454" x="7773988" y="3390900"/>
          <p14:tracePt t="71471" x="7785100" y="3390900"/>
          <p14:tracePt t="71501" x="7797800" y="3390900"/>
          <p14:tracePt t="71523" x="7810500" y="3390900"/>
          <p14:tracePt t="71537" x="7823200" y="3390900"/>
          <p14:tracePt t="71602" x="7835900" y="3390900"/>
          <p14:tracePt t="71696" x="7848600" y="3390900"/>
          <p14:tracePt t="71942" x="7861300" y="3390900"/>
          <p14:tracePt t="71949" x="7886700" y="3390900"/>
          <p14:tracePt t="71956" x="7897813" y="3390900"/>
          <p14:tracePt t="71971" x="7923213" y="3390900"/>
          <p14:tracePt t="72000" x="7935913" y="3390900"/>
          <p14:tracePt t="72073" x="7948613" y="3390900"/>
          <p14:tracePt t="72145" x="7948613" y="3403600"/>
          <p14:tracePt t="72239" x="7948613" y="3416300"/>
          <p14:tracePt t="72245" x="7861300" y="3429000"/>
          <p14:tracePt t="72253" x="7835900" y="3429000"/>
          <p14:tracePt t="72270" x="7810500" y="3441700"/>
          <p14:tracePt t="72287" x="7785100" y="3441700"/>
          <p14:tracePt t="72304" x="7773988" y="3441700"/>
          <p14:tracePt t="72320" x="7761288" y="3441700"/>
          <p14:tracePt t="72354" x="7748588" y="3441700"/>
          <p14:tracePt t="72361" x="7710488" y="3403600"/>
          <p14:tracePt t="72370" x="7685088" y="3367088"/>
          <p14:tracePt t="72387" x="7585075" y="3216275"/>
          <p14:tracePt t="72404" x="7472363" y="3016250"/>
          <p14:tracePt t="72405" x="7435850" y="2928938"/>
          <p14:tracePt t="72420" x="7359650" y="2790825"/>
          <p14:tracePt t="72437" x="7323138" y="2703513"/>
          <p14:tracePt t="72453" x="7310438" y="2665413"/>
          <p14:tracePt t="72470" x="7285038" y="2640013"/>
          <p14:tracePt t="72471" x="7272338" y="2616200"/>
          <p14:tracePt t="72487" x="7272338" y="2478088"/>
          <p14:tracePt t="72505" x="7297738" y="2278063"/>
          <p14:tracePt t="72506" x="7310438" y="2201863"/>
          <p14:tracePt t="72520" x="7323138" y="2114550"/>
          <p14:tracePt t="72521" x="7335838" y="2078038"/>
          <p14:tracePt t="72537" x="7335838" y="2001838"/>
          <p14:tracePt t="72554" x="7335838" y="1952625"/>
          <p14:tracePt t="72570" x="7335838" y="1927225"/>
          <p14:tracePt t="72593" x="7335838" y="1914525"/>
          <p14:tracePt t="72665" x="7335838" y="1889125"/>
          <p14:tracePt t="72680" x="7359650" y="1839913"/>
          <p14:tracePt t="72688" x="7372350" y="1814513"/>
          <p14:tracePt t="72703" x="7385050" y="1789113"/>
          <p14:tracePt t="72720" x="7397750" y="1765300"/>
          <p14:tracePt t="72738" x="7448550" y="1714500"/>
          <p14:tracePt t="72753" x="7459663" y="1676400"/>
          <p14:tracePt t="72770" x="7485063" y="1663700"/>
          <p14:tracePt t="72787" x="7485063" y="1652588"/>
          <p14:tracePt t="72789" x="7497763" y="1627188"/>
          <p14:tracePt t="72803" x="7510463" y="1627188"/>
          <p14:tracePt t="72804" x="7523163" y="1614488"/>
          <p14:tracePt t="72821" x="7561263" y="1576388"/>
          <p14:tracePt t="72837" x="7585075" y="1563688"/>
          <p14:tracePt t="72854" x="7597775" y="1552575"/>
          <p14:tracePt t="72926" x="7597775" y="1539875"/>
          <p14:tracePt t="73194" x="7597775" y="1552575"/>
          <p14:tracePt t="73200" x="7597775" y="1563688"/>
          <p14:tracePt t="73214" x="7597775" y="1576388"/>
          <p14:tracePt t="73229" x="7597775" y="1589088"/>
          <p14:tracePt t="73258" x="7597775" y="1601788"/>
          <p14:tracePt t="73273" x="7597775" y="1627188"/>
          <p14:tracePt t="73280" x="7597775" y="1663700"/>
          <p14:tracePt t="73287" x="7597775" y="1676400"/>
          <p14:tracePt t="73303" x="7597775" y="1701800"/>
          <p14:tracePt t="73320" x="7597775" y="1739900"/>
          <p14:tracePt t="73338" x="7597775" y="1765300"/>
          <p14:tracePt t="73403" x="7597775" y="1776413"/>
          <p14:tracePt t="73476" x="7597775" y="1801813"/>
          <p14:tracePt t="73656" x="7597775" y="1814513"/>
          <p14:tracePt t="73714" x="7597775" y="1839913"/>
          <p14:tracePt t="73721" x="7597775" y="1852613"/>
          <p14:tracePt t="73737" x="7597775" y="1889125"/>
          <p14:tracePt t="73754" x="7597775" y="1927225"/>
          <p14:tracePt t="73770" x="7597775" y="1939925"/>
          <p14:tracePt t="73772" x="7597775" y="1952625"/>
          <p14:tracePt t="73787" x="7597775" y="1965325"/>
          <p14:tracePt t="73804" x="7597775" y="1978025"/>
          <p14:tracePt t="73822" x="7597775" y="1989138"/>
          <p14:tracePt t="73844" x="7597775" y="2001838"/>
          <p14:tracePt t="73858" x="7597775" y="2014538"/>
          <p14:tracePt t="73870" x="7597775" y="2027238"/>
          <p14:tracePt t="73887" x="7597775" y="2052638"/>
          <p14:tracePt t="73903" x="7597775" y="2065338"/>
          <p14:tracePt t="73920" x="7597775" y="2101850"/>
          <p14:tracePt t="73937" x="7597775" y="2127250"/>
          <p14:tracePt t="73938" x="7597775" y="2139950"/>
          <p14:tracePt t="73954" x="7597775" y="2152650"/>
          <p14:tracePt t="73970" x="7597775" y="2165350"/>
          <p14:tracePt t="73987" x="7597775" y="2190750"/>
          <p14:tracePt t="74026" x="7597775" y="2201863"/>
          <p14:tracePt t="74988" x="7597775" y="2214563"/>
          <p14:tracePt t="74994" x="7597775" y="2265363"/>
          <p14:tracePt t="75003" x="7597775" y="2314575"/>
          <p14:tracePt t="75020" x="7597775" y="2490788"/>
          <p14:tracePt t="75037" x="7597775" y="2616200"/>
          <p14:tracePt t="75038" x="7597775" y="2665413"/>
          <p14:tracePt t="75054" x="7597775" y="2752725"/>
          <p14:tracePt t="75055" x="7597775" y="2778125"/>
          <p14:tracePt t="75070" x="7597775" y="2852738"/>
          <p14:tracePt t="75087" x="7597775" y="2878138"/>
          <p14:tracePt t="75089" x="7597775" y="2890838"/>
          <p14:tracePt t="75104" x="7597775" y="2903538"/>
          <p14:tracePt t="75120" x="7597775" y="2916238"/>
          <p14:tracePt t="75138" x="7597775" y="2928938"/>
          <p14:tracePt t="75139" x="7597775" y="2941638"/>
          <p14:tracePt t="75153" x="7597775" y="2952750"/>
          <p14:tracePt t="75154" x="7597775" y="2990850"/>
          <p14:tracePt t="75170" x="7597775" y="3016250"/>
          <p14:tracePt t="75187" x="7597775" y="3090863"/>
          <p14:tracePt t="75204" x="7597775" y="3178175"/>
          <p14:tracePt t="75220" x="7610475" y="3228975"/>
          <p14:tracePt t="75237" x="7610475" y="3278188"/>
          <p14:tracePt t="75253" x="7610475" y="3316288"/>
          <p14:tracePt t="75255" x="7610475" y="3328988"/>
          <p14:tracePt t="75270" x="7610475" y="3341688"/>
          <p14:tracePt t="75287" x="7610475" y="3367088"/>
          <p14:tracePt t="75304" x="7610475" y="3378200"/>
          <p14:tracePt t="75321" x="7610475" y="3390900"/>
          <p14:tracePt t="75322" x="7610475" y="3416300"/>
          <p14:tracePt t="75337" x="7610475" y="3441700"/>
          <p14:tracePt t="75353" x="7610475" y="3490913"/>
          <p14:tracePt t="75370" x="7610475" y="3516313"/>
          <p14:tracePt t="75371" x="7610475" y="3529013"/>
          <p14:tracePt t="75387" x="7610475" y="3554413"/>
          <p14:tracePt t="75404" x="7610475" y="3567113"/>
          <p14:tracePt t="75465" x="7610475" y="3579813"/>
          <p14:tracePt t="76477" x="7610475" y="3590925"/>
          <p14:tracePt t="76484" x="7610475" y="3629025"/>
          <p14:tracePt t="76503" x="7585075" y="3679825"/>
          <p14:tracePt t="76521" x="7572375" y="3803650"/>
          <p14:tracePt t="76537" x="7548563" y="3879850"/>
          <p14:tracePt t="76553" x="7535863" y="3941763"/>
          <p14:tracePt t="76570" x="7510463" y="3979863"/>
          <p14:tracePt t="76571" x="7510463" y="4017963"/>
          <p14:tracePt t="76586" x="7510463" y="4029075"/>
          <p14:tracePt t="76603" x="7497763" y="4054475"/>
          <p14:tracePt t="76620" x="7472363" y="4092575"/>
          <p14:tracePt t="76622" x="7459663" y="4117975"/>
          <p14:tracePt t="76636" x="7448550" y="4141788"/>
          <p14:tracePt t="76637" x="7435850" y="4179888"/>
          <p14:tracePt t="76653" x="7397750" y="4241800"/>
          <p14:tracePt t="76671" x="7359650" y="4318000"/>
          <p14:tracePt t="76672" x="7359650" y="4330700"/>
          <p14:tracePt t="76687" x="7348538" y="4367213"/>
          <p14:tracePt t="76703" x="7335838" y="4379913"/>
          <p14:tracePt t="76720" x="7335838" y="4392613"/>
          <p14:tracePt t="76737" x="7335838" y="4405313"/>
          <p14:tracePt t="76753" x="7335838" y="4418013"/>
          <p14:tracePt t="77201" x="7335838" y="4405313"/>
          <p14:tracePt t="77237" x="7335838" y="4392613"/>
          <p14:tracePt t="77295" x="7335838" y="4379913"/>
          <p14:tracePt t="77584" x="7323138" y="4379913"/>
          <p14:tracePt t="77591" x="7310438" y="4379913"/>
          <p14:tracePt t="77603" x="7297738" y="4379913"/>
          <p14:tracePt t="77620" x="7285038" y="4379913"/>
          <p14:tracePt t="77620" x="7259638" y="4379913"/>
          <p14:tracePt t="77637" x="7246938" y="4379913"/>
          <p14:tracePt t="77653" x="7235825" y="4379913"/>
          <p14:tracePt t="77670" x="7197725" y="4379913"/>
          <p14:tracePt t="77687" x="7185025" y="4367213"/>
          <p14:tracePt t="77704" x="7172325" y="4354513"/>
          <p14:tracePt t="77720" x="7146925" y="4354513"/>
          <p14:tracePt t="77722" x="7134225" y="4354513"/>
          <p14:tracePt t="77737" x="7123113" y="4354513"/>
          <p14:tracePt t="77753" x="7097713" y="4341813"/>
          <p14:tracePt t="77770" x="7072313" y="4341813"/>
          <p14:tracePt t="77787" x="7059613" y="4341813"/>
          <p14:tracePt t="77788" x="7046913" y="4341813"/>
          <p14:tracePt t="77803" x="7034213" y="4341813"/>
          <p14:tracePt t="77820" x="7021513" y="4341813"/>
          <p14:tracePt t="77837" x="7010400" y="4341813"/>
          <p14:tracePt t="77853" x="6997700" y="4341813"/>
          <p14:tracePt t="77924" x="6985000" y="4341813"/>
          <p14:tracePt t="78004" x="6972300" y="4341813"/>
          <p14:tracePt t="79299" x="6959600" y="4341813"/>
          <p14:tracePt t="79371" x="6946900" y="4341813"/>
          <p14:tracePt t="80173" x="6985000" y="4341813"/>
          <p14:tracePt t="80180" x="7021513" y="4330700"/>
          <p14:tracePt t="80187" x="7034213" y="4330700"/>
          <p14:tracePt t="80203" x="7046913" y="4330700"/>
          <p14:tracePt t="80204" x="7072313" y="4330700"/>
          <p14:tracePt t="80219" x="7134225" y="4330700"/>
          <p14:tracePt t="80236" x="7159625" y="4330700"/>
          <p14:tracePt t="80254" x="7223125" y="4330700"/>
          <p14:tracePt t="80254" x="7235825" y="4341813"/>
          <p14:tracePt t="80270" x="7246938" y="4341813"/>
          <p14:tracePt t="80287" x="7272338" y="4354513"/>
          <p14:tracePt t="80304" x="7285038" y="4367213"/>
          <p14:tracePt t="80305" x="7297738" y="4367213"/>
          <p14:tracePt t="80320" x="7310438" y="4379913"/>
          <p14:tracePt t="80337" x="7323138" y="4379913"/>
          <p14:tracePt t="80353" x="7348538" y="4405313"/>
          <p14:tracePt t="80355" x="7372350" y="4405313"/>
          <p14:tracePt t="80369" x="7385050" y="4418013"/>
          <p14:tracePt t="80387" x="7410450" y="4418013"/>
          <p14:tracePt t="80403" x="7448550" y="4430713"/>
          <p14:tracePt t="80405" x="7459663" y="4443413"/>
          <p14:tracePt t="80421" x="7472363" y="4443413"/>
          <p14:tracePt t="80421" x="7485063" y="4454525"/>
          <p14:tracePt t="80437" x="7535863" y="4454525"/>
          <p14:tracePt t="80453" x="7561263" y="4467225"/>
          <p14:tracePt t="80455" x="7585075" y="4467225"/>
          <p14:tracePt t="80470" x="7635875" y="4479925"/>
          <p14:tracePt t="80486" x="7673975" y="4479925"/>
          <p14:tracePt t="80504" x="7723188" y="4479925"/>
          <p14:tracePt t="80521" x="7785100" y="4492625"/>
          <p14:tracePt t="80536" x="7810500" y="4492625"/>
          <p14:tracePt t="80553" x="7823200" y="4492625"/>
          <p14:tracePt t="80570" x="7848600" y="4492625"/>
          <p14:tracePt t="80572" x="7861300" y="4492625"/>
          <p14:tracePt t="80586" x="7874000" y="4492625"/>
          <p14:tracePt t="80603" x="7897813" y="4492625"/>
          <p14:tracePt t="80620" x="7948613" y="4492625"/>
          <p14:tracePt t="80622" x="7974013" y="4492625"/>
          <p14:tracePt t="80637" x="8023225" y="4492625"/>
          <p14:tracePt t="80638" x="8035925" y="4492625"/>
          <p14:tracePt t="80653" x="8099425" y="4492625"/>
          <p14:tracePt t="80670" x="8135938" y="4479925"/>
          <p14:tracePt t="80687" x="8186738" y="4467225"/>
          <p14:tracePt t="80687" x="8199438" y="4467225"/>
          <p14:tracePt t="80703" x="8235950" y="4454525"/>
          <p14:tracePt t="80720" x="8274050" y="4454525"/>
          <p14:tracePt t="80737" x="8286750" y="4443413"/>
          <p14:tracePt t="80753" x="8312150" y="4430713"/>
          <p14:tracePt t="80771" x="8348663" y="4430713"/>
          <p14:tracePt t="80787" x="8374063" y="4418013"/>
          <p14:tracePt t="80788" x="8386763" y="4418013"/>
          <p14:tracePt t="80803" x="8399463" y="4405313"/>
          <p14:tracePt t="80804" x="8435975" y="4392613"/>
          <p14:tracePt t="80820" x="8461375" y="4354513"/>
          <p14:tracePt t="80836" x="8499475" y="4330700"/>
          <p14:tracePt t="80854" x="8548688" y="4318000"/>
          <p14:tracePt t="80855" x="8548688" y="4305300"/>
          <p14:tracePt t="80870" x="8561388" y="4292600"/>
          <p14:tracePt t="80887" x="8586788" y="4292600"/>
          <p14:tracePt t="80903" x="8599488" y="4279900"/>
          <p14:tracePt t="80904" x="8612188" y="4279900"/>
          <p14:tracePt t="80920" x="8612188" y="4267200"/>
          <p14:tracePt t="80937" x="8637588" y="4267200"/>
          <p14:tracePt t="80954" x="8650288" y="4254500"/>
          <p14:tracePt t="80970" x="8674100" y="4241800"/>
          <p14:tracePt t="80971" x="8674100" y="4230688"/>
          <p14:tracePt t="80986" x="8699500" y="4205288"/>
          <p14:tracePt t="81003" x="8712200" y="4192588"/>
          <p14:tracePt t="81005" x="8724900" y="4192588"/>
          <p14:tracePt t="81020" x="8724900" y="4179888"/>
          <p14:tracePt t="81041" x="8750300" y="4179888"/>
          <p14:tracePt t="81053" x="8750300" y="4167188"/>
          <p14:tracePt t="81128" x="8750300" y="4154488"/>
          <p14:tracePt t="81519" x="8724900" y="4141788"/>
          <p14:tracePt t="81525" x="8712200" y="4141788"/>
          <p14:tracePt t="81540" x="8699500" y="4141788"/>
          <p14:tracePt t="81555" x="8686800" y="4141788"/>
          <p14:tracePt t="81570" x="8686800" y="4129088"/>
          <p14:tracePt t="81586" x="8661400" y="4105275"/>
          <p14:tracePt t="81603" x="8561388" y="4041775"/>
          <p14:tracePt t="81620" x="8435975" y="3954463"/>
          <p14:tracePt t="81621" x="8374063" y="3916363"/>
          <p14:tracePt t="81636" x="8286750" y="3829050"/>
          <p14:tracePt t="81653" x="8199438" y="3741738"/>
          <p14:tracePt t="81670" x="8161338" y="3703638"/>
          <p14:tracePt t="81671" x="8148638" y="3692525"/>
          <p14:tracePt t="81686" x="8135938" y="3667125"/>
          <p14:tracePt t="81703" x="8123238" y="3641725"/>
          <p14:tracePt t="81720" x="8099425" y="3629025"/>
          <p14:tracePt t="81722" x="8086725" y="3616325"/>
          <p14:tracePt t="81737" x="8086725" y="3590925"/>
          <p14:tracePt t="81737" x="8074025" y="3567113"/>
          <p14:tracePt t="81753" x="8035925" y="3529013"/>
          <p14:tracePt t="81770" x="8010525" y="3454400"/>
          <p14:tracePt t="81771" x="7999413" y="3441700"/>
          <p14:tracePt t="81786" x="7986713" y="3429000"/>
          <p14:tracePt t="81787" x="7986713" y="3403600"/>
          <p14:tracePt t="81803" x="7974013" y="3378200"/>
          <p14:tracePt t="81820" x="7961313" y="3367088"/>
          <p14:tracePt t="81838" x="7961313" y="3354388"/>
          <p14:tracePt t="81853" x="7935913" y="3303588"/>
          <p14:tracePt t="81870" x="7923213" y="3267075"/>
          <p14:tracePt t="81887" x="7910513" y="3216275"/>
          <p14:tracePt t="81888" x="7910513" y="3203575"/>
          <p14:tracePt t="81903" x="7910513" y="3190875"/>
          <p14:tracePt t="81904" x="7910513" y="3154363"/>
          <p14:tracePt t="81920" x="7897813" y="3116263"/>
          <p14:tracePt t="81937" x="7886700" y="3090863"/>
          <p14:tracePt t="81953" x="7886700" y="3065463"/>
          <p14:tracePt t="81970" x="7886700" y="3054350"/>
          <p14:tracePt t="81989" x="7874000" y="3054350"/>
          <p14:tracePt t="82018" x="7874000" y="3041650"/>
          <p14:tracePt t="82055" x="7874000" y="3028950"/>
          <p14:tracePt t="82113" x="7848600" y="3028950"/>
          <p14:tracePt t="82119" x="7848600" y="3016250"/>
          <p14:tracePt t="82177" x="7848600" y="3003550"/>
          <p14:tracePt t="82206" x="7848600" y="2990850"/>
          <p14:tracePt t="82243" x="7848600" y="2978150"/>
          <p14:tracePt t="82286" x="7835900" y="2952750"/>
          <p14:tracePt t="82293" x="7835900" y="2916238"/>
          <p14:tracePt t="82303" x="7835900" y="2903538"/>
          <p14:tracePt t="82320" x="7835900" y="2890838"/>
          <p14:tracePt t="82336" x="7835900" y="2865438"/>
          <p14:tracePt t="82353" x="7823200" y="2865438"/>
          <p14:tracePt t="82394" x="7823200" y="2852738"/>
          <p14:tracePt t="82430" x="7823200" y="2840038"/>
          <p14:tracePt t="82705" x="7810500" y="2828925"/>
          <p14:tracePt t="82734" x="7810500" y="2816225"/>
          <p14:tracePt t="82741" x="7797800" y="2816225"/>
          <p14:tracePt t="82814" x="7797800" y="2803525"/>
          <p14:tracePt t="82857" x="7785100" y="2803525"/>
          <p14:tracePt t="82937" x="7785100" y="2790825"/>
          <p14:tracePt t="82988" x="7773988" y="2778125"/>
          <p14:tracePt t="83067" x="7761288" y="2765425"/>
          <p14:tracePt t="83111" x="7761288" y="2740025"/>
          <p14:tracePt t="83125" x="7748588" y="2740025"/>
          <p14:tracePt t="83131" x="7748588" y="2728913"/>
          <p14:tracePt t="83167" x="7748588" y="2716213"/>
          <p14:tracePt t="83204" x="7723188" y="2716213"/>
          <p14:tracePt t="83248" x="7723188" y="2703513"/>
          <p14:tracePt t="84376" x="7735888" y="2703513"/>
          <p14:tracePt t="84383" x="7761288" y="2703513"/>
          <p14:tracePt t="84390" x="7773988" y="2703513"/>
          <p14:tracePt t="84403" x="7785100" y="2703513"/>
          <p14:tracePt t="84420" x="7810500" y="2716213"/>
          <p14:tracePt t="84421" x="7823200" y="2728913"/>
          <p14:tracePt t="84436" x="7848600" y="2740025"/>
          <p14:tracePt t="84453" x="7861300" y="2752725"/>
          <p14:tracePt t="84470" x="7874000" y="2765425"/>
          <p14:tracePt t="84486" x="7886700" y="2778125"/>
          <p14:tracePt t="84514" x="7897813" y="2790825"/>
          <p14:tracePt t="84521" x="7910513" y="2790825"/>
          <p14:tracePt t="84536" x="7935913" y="2816225"/>
          <p14:tracePt t="84553" x="7974013" y="2852738"/>
          <p14:tracePt t="84570" x="8010525" y="2903538"/>
          <p14:tracePt t="84572" x="8023225" y="2941638"/>
          <p14:tracePt t="84587" x="8035925" y="2965450"/>
          <p14:tracePt t="84587" x="8061325" y="2978150"/>
          <p14:tracePt t="84603" x="8099425" y="3028950"/>
          <p14:tracePt t="84620" x="8110538" y="3054350"/>
          <p14:tracePt t="84637" x="8123238" y="3065463"/>
          <p14:tracePt t="84637" x="8135938" y="3065463"/>
          <p14:tracePt t="84653" x="8148638" y="3103563"/>
          <p14:tracePt t="84670" x="8174038" y="3141663"/>
          <p14:tracePt t="84687" x="8199438" y="3190875"/>
          <p14:tracePt t="84687" x="8223250" y="3216275"/>
          <p14:tracePt t="84703" x="8235950" y="3316288"/>
          <p14:tracePt t="84720" x="8274050" y="3403600"/>
          <p14:tracePt t="84737" x="8274050" y="3467100"/>
          <p14:tracePt t="84738" x="8274050" y="3490913"/>
          <p14:tracePt t="84753" x="8274050" y="3503613"/>
          <p14:tracePt t="84754" x="8274050" y="3516313"/>
          <p14:tracePt t="84769" x="8274050" y="3529013"/>
          <p14:tracePt t="84787" x="8274050" y="3541713"/>
          <p14:tracePt t="84803" x="8274050" y="3554413"/>
          <p14:tracePt t="84820" x="8274050" y="3567113"/>
          <p14:tracePt t="84854" x="8274050" y="3579813"/>
          <p14:tracePt t="84883" x="8274050" y="3590925"/>
          <p14:tracePt t="84897" x="8274050" y="3603625"/>
          <p14:tracePt t="84976" x="8286750" y="3603625"/>
          <p14:tracePt t="85005" x="8299450" y="3603625"/>
          <p14:tracePt t="85021" x="8299450" y="3616325"/>
          <p14:tracePt t="85026" x="8312150" y="3616325"/>
          <p14:tracePt t="85036" x="8324850" y="3616325"/>
          <p14:tracePt t="85053" x="8374063" y="3616325"/>
          <p14:tracePt t="85070" x="8474075" y="3603625"/>
          <p14:tracePt t="85086" x="8548688" y="3590925"/>
          <p14:tracePt t="85103" x="8612188" y="3567113"/>
          <p14:tracePt t="85120" x="8674100" y="3554413"/>
          <p14:tracePt t="85121" x="8686800" y="3554413"/>
          <p14:tracePt t="85137" x="8699500" y="3554413"/>
          <p14:tracePt t="85153" x="8724900" y="3554413"/>
          <p14:tracePt t="85179" x="8737600" y="3554413"/>
          <p14:tracePt t="85215" x="8750300" y="3554413"/>
          <p14:tracePt t="85244" x="8763000" y="3554413"/>
          <p14:tracePt t="85258" x="8774113" y="3554413"/>
          <p14:tracePt t="85265" x="8786813" y="3554413"/>
          <p14:tracePt t="85273" x="8799513" y="3554413"/>
          <p14:tracePt t="85287" x="8812213" y="3554413"/>
          <p14:tracePt t="85303" x="8824913" y="3554413"/>
          <p14:tracePt t="85303" x="8837613" y="3529013"/>
          <p14:tracePt t="85321" x="8886825" y="3529013"/>
          <p14:tracePt t="85337" x="8899525" y="3529013"/>
          <p14:tracePt t="85338" x="8924925" y="3529013"/>
          <p14:tracePt t="85354" x="8937625" y="3529013"/>
          <p14:tracePt t="85369" x="8963025" y="3529013"/>
          <p14:tracePt t="85403" x="8963025" y="3541713"/>
          <p14:tracePt t="85418" x="8975725" y="3541713"/>
          <p14:tracePt t="85787" x="8975725" y="3554413"/>
          <p14:tracePt t="85924" x="8963025" y="3554413"/>
          <p14:tracePt t="85931" x="8963025" y="3567113"/>
          <p14:tracePt t="85938" x="8950325" y="3567113"/>
          <p14:tracePt t="85954" x="8937625" y="3567113"/>
          <p14:tracePt t="85969" x="8786813" y="3590925"/>
          <p14:tracePt t="85986" x="8712200" y="3603625"/>
          <p14:tracePt t="86004" x="8674100" y="3603625"/>
          <p14:tracePt t="86019" x="8661400" y="3603625"/>
          <p14:tracePt t="86036" x="8637588" y="3603625"/>
          <p14:tracePt t="86083" x="8624888" y="3603625"/>
          <p14:tracePt t="86112" x="8612188" y="3603625"/>
          <p14:tracePt t="86120" x="8548688" y="3603625"/>
          <p14:tracePt t="86126" x="8474075" y="3603625"/>
          <p14:tracePt t="86136" x="8461375" y="3603625"/>
          <p14:tracePt t="86153" x="8435975" y="3603625"/>
          <p14:tracePt t="86170" x="8424863" y="3603625"/>
          <p14:tracePt t="86187" x="8412163" y="3603625"/>
          <p14:tracePt t="86204" x="8399463" y="3603625"/>
          <p14:tracePt t="86243" x="8386763" y="3603625"/>
          <p14:tracePt t="86279" x="8374063" y="3603625"/>
          <p14:tracePt t="86380" x="8361363" y="3603625"/>
          <p14:tracePt t="86799" x="8348663" y="3603625"/>
          <p14:tracePt t="86866" x="8348663" y="3590925"/>
          <p14:tracePt t="86873" x="8335963" y="3590925"/>
          <p14:tracePt t="86966" x="8324850" y="3590925"/>
          <p14:tracePt t="87096" x="8299450" y="3579813"/>
          <p14:tracePt t="87104" x="8299450" y="3567113"/>
          <p14:tracePt t="87119" x="8286750" y="3554413"/>
          <p14:tracePt t="87136" x="8261350" y="3554413"/>
          <p14:tracePt t="87153" x="8248650" y="3541713"/>
          <p14:tracePt t="87226" x="8235950" y="3541713"/>
          <p14:tracePt t="87566" x="8248650" y="3541713"/>
          <p14:tracePt t="87588" x="8261350" y="3541713"/>
          <p14:tracePt t="87624" x="8274050" y="3541713"/>
          <p14:tracePt t="88239" x="8312150" y="3441700"/>
          <p14:tracePt t="88246" x="8324850" y="3341688"/>
          <p14:tracePt t="88253" x="8335963" y="3267075"/>
          <p14:tracePt t="88269" x="8335963" y="3190875"/>
          <p14:tracePt t="88286" x="8335963" y="3128963"/>
          <p14:tracePt t="88303" x="8335963" y="3090863"/>
          <p14:tracePt t="88303" x="8324850" y="3065463"/>
          <p14:tracePt t="88319" x="8312150" y="3028950"/>
          <p14:tracePt t="88336" x="8261350" y="2978150"/>
          <p14:tracePt t="88354" x="8235950" y="2928938"/>
          <p14:tracePt t="88355" x="8212138" y="2903538"/>
          <p14:tracePt t="88370" x="8212138" y="2865438"/>
          <p14:tracePt t="88371" x="8186738" y="2840038"/>
          <p14:tracePt t="88386" x="8148638" y="2803525"/>
          <p14:tracePt t="88404" x="8135938" y="2765425"/>
          <p14:tracePt t="88405" x="8123238" y="2752725"/>
          <p14:tracePt t="88420" x="8123238" y="2740025"/>
          <p14:tracePt t="88436" x="8110538" y="2728913"/>
          <p14:tracePt t="88454" x="8086725" y="2690813"/>
          <p14:tracePt t="88470" x="8086725" y="2652713"/>
          <p14:tracePt t="88470" x="8074025" y="2627313"/>
          <p14:tracePt t="88486" x="8074025" y="2590800"/>
          <p14:tracePt t="88503" x="8074025" y="2565400"/>
          <p14:tracePt t="88521" x="8061325" y="2516188"/>
          <p14:tracePt t="88522" x="8048625" y="2490788"/>
          <p14:tracePt t="88536" x="8048625" y="2465388"/>
          <p14:tracePt t="88536" x="8035925" y="2427288"/>
          <p14:tracePt t="88553" x="8035925" y="2339975"/>
          <p14:tracePt t="88571" x="8023225" y="2227263"/>
          <p14:tracePt t="88572" x="8023225" y="2201863"/>
          <p14:tracePt t="88586" x="8023225" y="2165350"/>
          <p14:tracePt t="88587" x="8023225" y="2114550"/>
          <p14:tracePt t="88603" x="8023225" y="2078038"/>
          <p14:tracePt t="88620" x="8023225" y="2039938"/>
          <p14:tracePt t="88636" x="8023225" y="2027238"/>
          <p14:tracePt t="88653" x="8023225" y="2014538"/>
          <p14:tracePt t="88709" x="8023225" y="2001838"/>
          <p14:tracePt t="88753" x="8023225" y="1989138"/>
          <p14:tracePt t="88818" x="8023225" y="1952625"/>
          <p14:tracePt t="88824" x="8023225" y="1939925"/>
          <p14:tracePt t="88836" x="8023225" y="1927225"/>
          <p14:tracePt t="88853" x="8023225" y="1876425"/>
          <p14:tracePt t="88883" x="8023225" y="1865313"/>
          <p14:tracePt t="89006" x="8023225" y="1876425"/>
          <p14:tracePt t="89012" x="8023225" y="1889125"/>
          <p14:tracePt t="89020" x="8023225" y="1901825"/>
          <p14:tracePt t="89036" x="8023225" y="1914525"/>
          <p14:tracePt t="89052" x="8023225" y="1927225"/>
          <p14:tracePt t="89071" x="8023225" y="1939925"/>
          <p14:tracePt t="89136" x="8023225" y="1914525"/>
          <p14:tracePt t="89143" x="8023225" y="1876425"/>
          <p14:tracePt t="89153" x="8023225" y="1839913"/>
          <p14:tracePt t="89169" x="8023225" y="1814513"/>
          <p14:tracePt t="89186" x="8023225" y="1789113"/>
          <p14:tracePt t="89188" x="8023225" y="1776413"/>
          <p14:tracePt t="89203" x="8010525" y="1765300"/>
          <p14:tracePt t="89302" x="8010525" y="1776413"/>
          <p14:tracePt t="89309" x="8010525" y="1827213"/>
          <p14:tracePt t="89320" x="8010525" y="1852613"/>
          <p14:tracePt t="89337" x="8023225" y="1901825"/>
          <p14:tracePt t="89338" x="8023225" y="1927225"/>
          <p14:tracePt t="89353" x="8023225" y="1939925"/>
          <p14:tracePt t="89370" x="8023225" y="1952625"/>
          <p14:tracePt t="89386" x="8023225" y="1978025"/>
          <p14:tracePt t="89418" x="8023225" y="1989138"/>
          <p14:tracePt t="89447" x="8035925" y="1989138"/>
          <p14:tracePt t="89454" x="8048625" y="1965325"/>
          <p14:tracePt t="89469" x="8074025" y="1901825"/>
          <p14:tracePt t="89471" x="8110538" y="1814513"/>
          <p14:tracePt t="89486" x="8110538" y="1727200"/>
          <p14:tracePt t="89503" x="8110538" y="1701800"/>
          <p14:tracePt t="89505" x="8110538" y="1689100"/>
          <p14:tracePt t="89521" x="8110538" y="1676400"/>
          <p14:tracePt t="89598" x="8110538" y="1701800"/>
          <p14:tracePt t="89605" x="8110538" y="1765300"/>
          <p14:tracePt t="89620" x="8123238" y="1814513"/>
          <p14:tracePt t="89621" x="8123238" y="1889125"/>
          <p14:tracePt t="89636" x="8123238" y="1939925"/>
          <p14:tracePt t="89653" x="8123238" y="1989138"/>
          <p14:tracePt t="89670" x="8123238" y="2014538"/>
          <p14:tracePt t="89671" x="8123238" y="2027238"/>
          <p14:tracePt t="89687" x="8123238" y="2039938"/>
          <p14:tracePt t="89703" x="8123238" y="2065338"/>
          <p14:tracePt t="90365" x="8110538" y="2065338"/>
          <p14:tracePt t="90980" x="8123238" y="2065338"/>
          <p14:tracePt t="90988" x="8135938" y="2065338"/>
          <p14:tracePt t="91003" x="8174038" y="2065338"/>
          <p14:tracePt t="91019" x="8199438" y="2065338"/>
          <p14:tracePt t="91036" x="8212138" y="2065338"/>
          <p14:tracePt t="91054" x="8223250" y="2065338"/>
          <p14:tracePt t="91069" x="8235950" y="2065338"/>
          <p14:tracePt t="91088" x="8248650" y="2065338"/>
          <p14:tracePt t="91118" x="8261350" y="2065338"/>
          <p14:tracePt t="91124" x="8286750" y="2065338"/>
          <p14:tracePt t="91136" x="8299450" y="2065338"/>
          <p14:tracePt t="91153" x="8361363" y="2065338"/>
          <p14:tracePt t="91153" x="8399463" y="2065338"/>
          <p14:tracePt t="91169" x="8474075" y="2065338"/>
          <p14:tracePt t="91187" x="8548688" y="2065338"/>
          <p14:tracePt t="91204" x="8674100" y="2052638"/>
          <p14:tracePt t="91220" x="8812213" y="2039938"/>
          <p14:tracePt t="91221" x="8863013" y="2039938"/>
          <p14:tracePt t="91237" x="8924925" y="2039938"/>
          <p14:tracePt t="91253" x="8963025" y="2039938"/>
          <p14:tracePt t="91255" x="8975725" y="2039938"/>
          <p14:tracePt t="91271" x="8986838" y="2039938"/>
          <p14:tracePt t="91335" x="8999538" y="2039938"/>
          <p14:tracePt t="91371" x="9012238" y="2039938"/>
          <p14:tracePt t="91443" x="9012238" y="2052638"/>
          <p14:tracePt t="91848" x="9012238" y="2065338"/>
          <p14:tracePt t="91870" x="9012238" y="2089150"/>
          <p14:tracePt t="91877" x="9012238" y="2165350"/>
          <p14:tracePt t="91886" x="9012238" y="2252663"/>
          <p14:tracePt t="91903" x="8975725" y="2414588"/>
          <p14:tracePt t="91920" x="8924925" y="2527300"/>
          <p14:tracePt t="91920" x="8899525" y="2616200"/>
          <p14:tracePt t="91936" x="8850313" y="2752725"/>
          <p14:tracePt t="91953" x="8799513" y="2903538"/>
          <p14:tracePt t="91970" x="8763000" y="3028950"/>
          <p14:tracePt t="91971" x="8763000" y="3054350"/>
          <p14:tracePt t="91986" x="8750300" y="3090863"/>
          <p14:tracePt t="91987" x="8737600" y="3116263"/>
          <p14:tracePt t="92003" x="8724900" y="3141663"/>
          <p14:tracePt t="92020" x="8712200" y="3190875"/>
          <p14:tracePt t="92036" x="8686800" y="3228975"/>
          <p14:tracePt t="92036" x="8674100" y="3254375"/>
          <p14:tracePt t="92052" x="8674100" y="3290888"/>
          <p14:tracePt t="92069" x="8661400" y="3354388"/>
          <p14:tracePt t="92086" x="8637588" y="3467100"/>
          <p14:tracePt t="92103" x="8624888" y="3529013"/>
          <p14:tracePt t="92119" x="8624888" y="3554413"/>
          <p14:tracePt t="92136" x="8612188" y="3567113"/>
          <p14:tracePt t="92138" x="8612188" y="3579813"/>
          <p14:tracePt t="92153" x="8599488" y="3590925"/>
          <p14:tracePt t="92169" x="8599488" y="3603625"/>
          <p14:tracePt t="92187" x="8599488" y="3616325"/>
          <p14:tracePt t="92188" x="8586788" y="3616325"/>
          <p14:tracePt t="92204" x="8586788" y="3629025"/>
          <p14:tracePt t="92205" x="8574088" y="3629025"/>
          <p14:tracePt t="92219" x="8574088" y="3641725"/>
          <p14:tracePt t="92236" x="8574088" y="3667125"/>
          <p14:tracePt t="92253" x="8561388" y="3679825"/>
          <p14:tracePt t="92269" x="8561388" y="3692525"/>
          <p14:tracePt t="92637" x="8574088" y="3692525"/>
          <p14:tracePt t="92651" x="8586788" y="3692525"/>
          <p14:tracePt t="92658" x="8599488" y="3692525"/>
          <p14:tracePt t="92686" x="8612188" y="3667125"/>
          <p14:tracePt t="92687" x="8624888" y="3667125"/>
          <p14:tracePt t="92703" x="8637588" y="3667125"/>
          <p14:tracePt t="92720" x="8650288" y="3667125"/>
          <p14:tracePt t="92738" x="8661400" y="3667125"/>
          <p14:tracePt t="92754" x="8674100" y="3667125"/>
          <p14:tracePt t="92788" x="8686800" y="3667125"/>
          <p14:tracePt t="93136" x="8699500" y="3667125"/>
          <p14:tracePt t="93150" x="8712200" y="3654425"/>
          <p14:tracePt t="93157" x="8737600" y="3654425"/>
          <p14:tracePt t="93169" x="8750300" y="3654425"/>
          <p14:tracePt t="93186" x="8774113" y="3641725"/>
          <p14:tracePt t="93187" x="8786813" y="3629025"/>
          <p14:tracePt t="93203" x="8824913" y="3629025"/>
          <p14:tracePt t="93220" x="8837613" y="3616325"/>
          <p14:tracePt t="93237" x="8899525" y="3590925"/>
          <p14:tracePt t="93252" x="8924925" y="3590925"/>
          <p14:tracePt t="93269" x="8950325" y="3579813"/>
          <p14:tracePt t="93287" x="9012238" y="3554413"/>
          <p14:tracePt t="93288" x="9024938" y="3554413"/>
          <p14:tracePt t="93303" x="9050338" y="3541713"/>
          <p14:tracePt t="93304" x="9063038" y="3529013"/>
          <p14:tracePt t="93320" x="9099550" y="3529013"/>
          <p14:tracePt t="93336" x="9124950" y="3516313"/>
          <p14:tracePt t="93353" x="9137650" y="3516313"/>
          <p14:tracePt t="93353" x="9163050" y="3516313"/>
          <p14:tracePt t="93389" x="9175750" y="3516313"/>
          <p14:tracePt t="93454" x="9188450" y="3516313"/>
          <p14:tracePt t="93931" x="9188450" y="3590925"/>
          <p14:tracePt t="93939" x="9188450" y="3667125"/>
          <p14:tracePt t="93953" x="9188450" y="3754438"/>
          <p14:tracePt t="93953" x="9175750" y="3829050"/>
          <p14:tracePt t="93969" x="9175750" y="3916363"/>
          <p14:tracePt t="93986" x="9175750" y="3979863"/>
          <p14:tracePt t="94003" x="9163050" y="4041775"/>
          <p14:tracePt t="94019" x="9163050" y="4092575"/>
          <p14:tracePt t="94037" x="9163050" y="4129088"/>
          <p14:tracePt t="94053" x="9163050" y="4167188"/>
          <p14:tracePt t="94054" x="9163050" y="4192588"/>
          <p14:tracePt t="94069" x="9163050" y="4205288"/>
          <p14:tracePt t="94070" x="9150350" y="4217988"/>
          <p14:tracePt t="94086" x="9150350" y="4241800"/>
          <p14:tracePt t="94103" x="9150350" y="4292600"/>
          <p14:tracePt t="94105" x="9150350" y="4305300"/>
          <p14:tracePt t="94120" x="9150350" y="4318000"/>
          <p14:tracePt t="94136" x="9150350" y="4330700"/>
          <p14:tracePt t="94153" x="9150350" y="4354513"/>
          <p14:tracePt t="94170" x="9150350" y="4367213"/>
          <p14:tracePt t="94186" x="9150350" y="4379913"/>
          <p14:tracePt t="94206" x="9150350" y="4392613"/>
          <p14:tracePt t="94219" x="9163050" y="4405313"/>
          <p14:tracePt t="94236" x="9224963" y="4443413"/>
          <p14:tracePt t="94253" x="9263063" y="4479925"/>
          <p14:tracePt t="94269" x="9337675" y="4505325"/>
          <p14:tracePt t="94271" x="9363075" y="4530725"/>
          <p14:tracePt t="94286" x="9424988" y="4543425"/>
          <p14:tracePt t="94287" x="9450388" y="4543425"/>
          <p14:tracePt t="94302" x="9513888" y="4543425"/>
          <p14:tracePt t="94319" x="9575800" y="4543425"/>
          <p14:tracePt t="94336" x="9637713" y="4543425"/>
          <p14:tracePt t="94337" x="9650413" y="4543425"/>
          <p14:tracePt t="94353" x="9713913" y="4543425"/>
          <p14:tracePt t="94369" x="9775825" y="4543425"/>
          <p14:tracePt t="94386" x="9826625" y="4543425"/>
          <p14:tracePt t="94387" x="9875838" y="4518025"/>
          <p14:tracePt t="94402" x="9926638" y="4505325"/>
          <p14:tracePt t="94420" x="9975850" y="4479925"/>
          <p14:tracePt t="94437" x="10001250" y="4479925"/>
          <p14:tracePt t="94453" x="10013950" y="4479925"/>
          <p14:tracePt t="94907" x="9963150" y="4479925"/>
          <p14:tracePt t="94914" x="9888538" y="4505325"/>
          <p14:tracePt t="94921" x="9801225" y="4543425"/>
          <p14:tracePt t="94936" x="9675813" y="4592638"/>
          <p14:tracePt t="94952" x="9537700" y="4630738"/>
          <p14:tracePt t="94969" x="9375775" y="4656138"/>
          <p14:tracePt t="94986" x="9224963" y="4656138"/>
          <p14:tracePt t="95002" x="9063038" y="4656138"/>
          <p14:tracePt t="95003" x="8975725" y="4656138"/>
          <p14:tracePt t="95020" x="8786813" y="4618038"/>
          <p14:tracePt t="95037" x="8599488" y="4554538"/>
          <p14:tracePt t="95038" x="8512175" y="4518025"/>
          <p14:tracePt t="95053" x="8448675" y="4492625"/>
          <p14:tracePt t="95054" x="8412163" y="4467225"/>
          <p14:tracePt t="95071" x="8324850" y="4418013"/>
          <p14:tracePt t="95086" x="8261350" y="4379913"/>
          <p14:tracePt t="95103" x="8223250" y="4341813"/>
          <p14:tracePt t="95104" x="8199438" y="4330700"/>
          <p14:tracePt t="95119" x="8174038" y="4318000"/>
          <p14:tracePt t="95136" x="8161338" y="4318000"/>
          <p14:tracePt t="95154" x="8161338" y="4292600"/>
          <p14:tracePt t="95169" x="8199438" y="4029075"/>
          <p14:tracePt t="95186" x="8274050" y="3905250"/>
          <p14:tracePt t="95203" x="8348663" y="3754438"/>
          <p14:tracePt t="95204" x="8386763" y="3692525"/>
          <p14:tracePt t="95219" x="8412163" y="3667125"/>
          <p14:tracePt t="95220" x="8474075" y="3590925"/>
          <p14:tracePt t="95236" x="8599488" y="3490913"/>
          <p14:tracePt t="95253" x="8661400" y="3454400"/>
          <p14:tracePt t="95255" x="8699500" y="3441700"/>
          <p14:tracePt t="95269" x="8737600" y="3429000"/>
          <p14:tracePt t="95270" x="8763000" y="3429000"/>
          <p14:tracePt t="95286" x="8812213" y="3429000"/>
          <p14:tracePt t="95302" x="8874125" y="3429000"/>
          <p14:tracePt t="95321" x="8986838" y="3441700"/>
          <p14:tracePt t="95336" x="9050338" y="3454400"/>
          <p14:tracePt t="95354" x="9112250" y="3454400"/>
          <p14:tracePt t="95370" x="9175750" y="3454400"/>
          <p14:tracePt t="95386" x="9224963" y="3454400"/>
          <p14:tracePt t="95387" x="9263063" y="3454400"/>
          <p14:tracePt t="95403" x="9324975" y="3454400"/>
          <p14:tracePt t="95419" x="9413875" y="3454400"/>
          <p14:tracePt t="95436" x="9513888" y="3454400"/>
          <p14:tracePt t="95437" x="9525000" y="3454400"/>
          <p14:tracePt t="95453" x="9575800" y="3454400"/>
          <p14:tracePt t="95470" x="9601200" y="3454400"/>
          <p14:tracePt t="95487" x="9613900" y="3454400"/>
          <p14:tracePt t="95504" x="9626600" y="3454400"/>
          <p14:tracePt t="95639" x="9626600" y="3467100"/>
          <p14:tracePt t="95654" x="9626600" y="3479800"/>
          <p14:tracePt t="95660" x="9588500" y="3503613"/>
          <p14:tracePt t="95669" x="9550400" y="3529013"/>
          <p14:tracePt t="95686" x="9475788" y="3567113"/>
          <p14:tracePt t="95703" x="9324975" y="3641725"/>
          <p14:tracePt t="95719" x="9112250" y="3741738"/>
          <p14:tracePt t="95736" x="8963025" y="3779838"/>
          <p14:tracePt t="95754" x="8874125" y="3829050"/>
          <p14:tracePt t="95755" x="8837613" y="3841750"/>
          <p14:tracePt t="95769" x="8786813" y="3854450"/>
          <p14:tracePt t="95771" x="8712200" y="3879850"/>
          <p14:tracePt t="95786" x="8574088" y="3905250"/>
          <p14:tracePt t="95803" x="8424863" y="3929063"/>
          <p14:tracePt t="95805" x="8361363" y="3941763"/>
          <p14:tracePt t="95819" x="8299450" y="3967163"/>
          <p14:tracePt t="95820" x="8261350" y="3967163"/>
          <p14:tracePt t="95836" x="8161338" y="3992563"/>
          <p14:tracePt t="95853" x="8023225" y="4017963"/>
          <p14:tracePt t="95870" x="7861300" y="4041775"/>
          <p14:tracePt t="95871" x="7797800" y="4054475"/>
          <p14:tracePt t="95886" x="7673975" y="4079875"/>
          <p14:tracePt t="95902" x="7572375" y="4105275"/>
          <p14:tracePt t="95919" x="7410450" y="4117975"/>
          <p14:tracePt t="95920" x="7272338" y="4117975"/>
          <p14:tracePt t="95935" x="7123113" y="4129088"/>
          <p14:tracePt t="95953" x="6997700" y="4141788"/>
          <p14:tracePt t="95969" x="6884988" y="4167188"/>
          <p14:tracePt t="95971" x="6808788" y="4167188"/>
          <p14:tracePt t="95986" x="6684963" y="4179888"/>
          <p14:tracePt t="96002" x="6408738" y="4205288"/>
          <p14:tracePt t="96019" x="6308725" y="4205288"/>
          <p14:tracePt t="96036" x="6183313" y="4217988"/>
          <p14:tracePt t="96037" x="6096000" y="4217988"/>
          <p14:tracePt t="96052" x="5970588" y="4217988"/>
          <p14:tracePt t="96070" x="5857875" y="4230688"/>
          <p14:tracePt t="96086" x="5757863" y="4241800"/>
          <p14:tracePt t="96103" x="5683250" y="4254500"/>
          <p14:tracePt t="96120" x="5570538" y="4279900"/>
          <p14:tracePt t="96136" x="5407025" y="4318000"/>
          <p14:tracePt t="96138" x="5319713" y="4341813"/>
          <p14:tracePt t="96153" x="5281613" y="4354513"/>
          <p14:tracePt t="96154" x="5245100" y="4367213"/>
          <p14:tracePt t="96169" x="5181600" y="4367213"/>
          <p14:tracePt t="96186" x="5119688" y="4379913"/>
          <p14:tracePt t="96187" x="5057775" y="4392613"/>
          <p14:tracePt t="96203" x="5019675" y="4392613"/>
          <p14:tracePt t="96203" x="4945063" y="4392613"/>
          <p14:tracePt t="96219" x="4843463" y="4418013"/>
          <p14:tracePt t="96236" x="4781550" y="4430713"/>
          <p14:tracePt t="96253" x="4706938" y="4430713"/>
          <p14:tracePt t="96254" x="4694238" y="4430713"/>
          <p14:tracePt t="96269" x="4656138" y="4430713"/>
          <p14:tracePt t="96286" x="4630738" y="4430713"/>
          <p14:tracePt t="96303" x="4619625" y="4443413"/>
          <p14:tracePt t="96304" x="4606925" y="4443413"/>
          <p14:tracePt t="96319" x="4568825" y="4467225"/>
          <p14:tracePt t="96336" x="4530725" y="4530725"/>
          <p14:tracePt t="96353" x="4468813" y="4592638"/>
          <p14:tracePt t="96355" x="4456113" y="4618038"/>
          <p14:tracePt t="96370" x="4430713" y="4643438"/>
          <p14:tracePt t="96370" x="4418013" y="4667250"/>
          <p14:tracePt t="96386" x="4381500" y="4718050"/>
          <p14:tracePt t="96402" x="4356100" y="4779963"/>
          <p14:tracePt t="96419" x="4318000" y="4818063"/>
          <p14:tracePt t="96420" x="4281488" y="4892675"/>
          <p14:tracePt t="96436" x="4230688" y="5005388"/>
          <p14:tracePt t="96452" x="4181475" y="5118100"/>
          <p14:tracePt t="96470" x="4168775" y="5230813"/>
          <p14:tracePt t="96485" x="4168775" y="5305425"/>
          <p14:tracePt t="96503" x="4168775" y="5368925"/>
          <p14:tracePt t="96520" x="4168775" y="5430838"/>
          <p14:tracePt t="96521" x="4168775" y="5494338"/>
          <p14:tracePt t="96535" x="4168775" y="5518150"/>
          <p14:tracePt t="96553" x="4217988" y="5668963"/>
          <p14:tracePt t="96570" x="4268788" y="5743575"/>
          <p14:tracePt t="96572" x="4281488" y="5768975"/>
          <p14:tracePt t="96586" x="4305300" y="5819775"/>
          <p14:tracePt t="96587" x="4330700" y="5843588"/>
          <p14:tracePt t="96603" x="4394200" y="5919788"/>
          <p14:tracePt t="96620" x="4456113" y="5994400"/>
          <p14:tracePt t="96636" x="4518025" y="6081713"/>
          <p14:tracePt t="96637" x="4581525" y="6145213"/>
          <p14:tracePt t="96652" x="4756150" y="6269038"/>
          <p14:tracePt t="96670" x="4932363" y="6394450"/>
          <p14:tracePt t="96686" x="5032375" y="6445250"/>
          <p14:tracePt t="96687" x="5068888" y="6470650"/>
          <p14:tracePt t="96702" x="5145088" y="6519863"/>
          <p14:tracePt t="96719" x="5245100" y="6557963"/>
          <p14:tracePt t="96736" x="5332413" y="6619875"/>
          <p14:tracePt t="96738" x="5370513" y="6619875"/>
          <p14:tracePt t="96752" x="5407025" y="6645275"/>
          <p14:tracePt t="96753" x="5445125" y="6657975"/>
          <p14:tracePt t="96769" x="5557838" y="6707188"/>
          <p14:tracePt t="96786" x="5657850" y="6732588"/>
          <p14:tracePt t="96803" x="5832475" y="6745288"/>
          <p14:tracePt t="96804" x="5957888" y="6745288"/>
          <p14:tracePt t="96819" x="6196013" y="6745288"/>
          <p14:tracePt t="96836" x="6321425" y="6732588"/>
          <p14:tracePt t="96853" x="6521450" y="6670675"/>
          <p14:tracePt t="96854" x="6634163" y="6645275"/>
          <p14:tracePt t="96869" x="6784975" y="6607175"/>
          <p14:tracePt t="96886" x="6921500" y="6583363"/>
          <p14:tracePt t="96904" x="7010400" y="6557963"/>
          <p14:tracePt t="96905" x="7034213" y="6557963"/>
          <p14:tracePt t="96919" x="7097713" y="6545263"/>
          <p14:tracePt t="96920" x="7146925" y="6545263"/>
          <p14:tracePt t="96936" x="7223125" y="6532563"/>
          <p14:tracePt t="96953" x="7297738" y="6532563"/>
          <p14:tracePt t="96954" x="7335838" y="6519863"/>
          <p14:tracePt t="96970" x="7410450" y="6494463"/>
          <p14:tracePt t="96986" x="7485063" y="6483350"/>
          <p14:tracePt t="97002" x="7585075" y="6432550"/>
          <p14:tracePt t="97020" x="7797800" y="6370638"/>
          <p14:tracePt t="97036" x="7935913" y="6332538"/>
          <p14:tracePt t="97052" x="8023225" y="6307138"/>
          <p14:tracePt t="97070" x="8099425" y="6294438"/>
          <p14:tracePt t="97086" x="8199438" y="6232525"/>
          <p14:tracePt t="97087" x="8274050" y="6207125"/>
          <p14:tracePt t="97102" x="8412163" y="6157913"/>
          <p14:tracePt t="97119" x="8537575" y="6081713"/>
          <p14:tracePt t="97121" x="8586788" y="6045200"/>
          <p14:tracePt t="97136" x="8650288" y="6019800"/>
          <p14:tracePt t="97137" x="8686800" y="5994400"/>
          <p14:tracePt t="97152" x="8786813" y="5919788"/>
          <p14:tracePt t="97170" x="8924925" y="5832475"/>
          <p14:tracePt t="97172" x="9024938" y="5743575"/>
          <p14:tracePt t="97187" x="9075738" y="5694363"/>
          <p14:tracePt t="97188" x="9163050" y="5630863"/>
          <p14:tracePt t="97203" x="9275763" y="5543550"/>
          <p14:tracePt t="97219" x="9363075" y="5430838"/>
          <p14:tracePt t="97236" x="9437688" y="5318125"/>
          <p14:tracePt t="97237" x="9488488" y="5243513"/>
          <p14:tracePt t="97252" x="9563100" y="5143500"/>
          <p14:tracePt t="97269" x="9650413" y="4992688"/>
          <p14:tracePt t="97286" x="9726613" y="4879975"/>
          <p14:tracePt t="97287" x="9739313" y="4856163"/>
          <p14:tracePt t="97302" x="9775825" y="4779963"/>
          <p14:tracePt t="97319" x="9813925" y="4718050"/>
          <p14:tracePt t="97336" x="9826625" y="4656138"/>
          <p14:tracePt t="97337" x="9839325" y="4592638"/>
          <p14:tracePt t="97353" x="9852025" y="4567238"/>
          <p14:tracePt t="97353" x="9852025" y="4492625"/>
          <p14:tracePt t="97369" x="9875838" y="4418013"/>
          <p14:tracePt t="97386" x="9875838" y="4354513"/>
          <p14:tracePt t="97403" x="9875838" y="4305300"/>
          <p14:tracePt t="97404" x="9875838" y="4279900"/>
          <p14:tracePt t="97419" x="9875838" y="4230688"/>
          <p14:tracePt t="97437" x="9875838" y="4205288"/>
          <p14:tracePt t="97453" x="9875838" y="4154488"/>
          <p14:tracePt t="97454" x="9875838" y="4117975"/>
          <p14:tracePt t="97469" x="9826625" y="4005263"/>
          <p14:tracePt t="97486" x="9750425" y="3879850"/>
          <p14:tracePt t="97503" x="9663113" y="3703638"/>
          <p14:tracePt t="97504" x="9650413" y="3641725"/>
          <p14:tracePt t="97520" x="9626600" y="3590925"/>
          <p14:tracePt t="97520" x="9601200" y="3529013"/>
          <p14:tracePt t="97536" x="9537700" y="3403600"/>
          <p14:tracePt t="97552" x="9513888" y="3290888"/>
          <p14:tracePt t="97570" x="9463088" y="3203575"/>
          <p14:tracePt t="97571" x="9413875" y="3141663"/>
          <p14:tracePt t="97585" x="9363075" y="3054350"/>
          <p14:tracePt t="97602" x="9224963" y="2928938"/>
          <p14:tracePt t="97619" x="9037638" y="2790825"/>
          <p14:tracePt t="97620" x="8986838" y="2752725"/>
          <p14:tracePt t="97636" x="8650288" y="2465388"/>
          <p14:tracePt t="97652" x="8299450" y="2227263"/>
          <p14:tracePt t="97670" x="8086725" y="2127250"/>
          <p14:tracePt t="97671" x="7897813" y="2001838"/>
          <p14:tracePt t="97686" x="7697788" y="1876425"/>
          <p14:tracePt t="97686" x="7548563" y="1814513"/>
          <p14:tracePt t="97703" x="7335838" y="1676400"/>
          <p14:tracePt t="97720" x="6859588" y="1401763"/>
          <p14:tracePt t="97721" x="6672263" y="1301750"/>
          <p14:tracePt t="97736" x="6534150" y="1263650"/>
          <p14:tracePt t="97737" x="6459538" y="1227138"/>
          <p14:tracePt t="97752" x="6070600" y="1101725"/>
          <p14:tracePt t="97769" x="5770563" y="989013"/>
          <p14:tracePt t="97786" x="5607050" y="925513"/>
          <p14:tracePt t="97787" x="5407025" y="850900"/>
          <p14:tracePt t="97803" x="5119688" y="801688"/>
          <p14:tracePt t="97819" x="4981575" y="788988"/>
          <p14:tracePt t="97836" x="4856163" y="788988"/>
          <p14:tracePt t="97852" x="4656138" y="825500"/>
          <p14:tracePt t="97853" x="4581525" y="850900"/>
          <p14:tracePt t="97869" x="4430713" y="938213"/>
          <p14:tracePt t="97886" x="4330700" y="1001713"/>
          <p14:tracePt t="97888" x="4294188" y="1038225"/>
          <p14:tracePt t="97903" x="4243388" y="1063625"/>
          <p14:tracePt t="97904" x="4156075" y="1150938"/>
          <p14:tracePt t="97919" x="3992563" y="1314450"/>
          <p14:tracePt t="97936" x="3843338" y="1489075"/>
          <p14:tracePt t="97953" x="3643313" y="1701800"/>
          <p14:tracePt t="97970" x="3541713" y="1876425"/>
          <p14:tracePt t="97987" x="3429000" y="2152650"/>
          <p14:tracePt t="98003" x="3367088" y="2365375"/>
          <p14:tracePt t="98004" x="3341688" y="2452688"/>
          <p14:tracePt t="98019" x="3267075" y="2616200"/>
          <p14:tracePt t="98036" x="3205163" y="2840038"/>
          <p14:tracePt t="98053" x="3154363" y="3016250"/>
          <p14:tracePt t="98054" x="3141663" y="3090863"/>
          <p14:tracePt t="98069" x="3128963" y="3116263"/>
          <p14:tracePt t="98070" x="3128963" y="3165475"/>
          <p14:tracePt t="98086" x="3128963" y="3328988"/>
          <p14:tracePt t="98102" x="3141663" y="3516313"/>
          <p14:tracePt t="98119" x="3205163" y="3729038"/>
          <p14:tracePt t="98120" x="3228975" y="3767138"/>
          <p14:tracePt t="98136" x="3328988" y="3905250"/>
          <p14:tracePt t="98152" x="3454400" y="4117975"/>
          <p14:tracePt t="98169" x="3517900" y="4254500"/>
          <p14:tracePt t="98170" x="3617913" y="4318000"/>
          <p14:tracePt t="98185" x="3779838" y="4443413"/>
          <p14:tracePt t="98202" x="3905250" y="4518025"/>
          <p14:tracePt t="98220" x="3992563" y="4567238"/>
          <p14:tracePt t="98236" x="4105275" y="4605338"/>
          <p14:tracePt t="98237" x="4230688" y="4643438"/>
          <p14:tracePt t="98253" x="4494213" y="4718050"/>
          <p14:tracePt t="98270" x="4681538" y="4756150"/>
          <p14:tracePt t="98271" x="4743450" y="4768850"/>
          <p14:tracePt t="98286" x="4956175" y="4779963"/>
          <p14:tracePt t="98286" x="5106988" y="4779963"/>
          <p14:tracePt t="98303" x="5357813" y="4779963"/>
          <p14:tracePt t="98319" x="5557838" y="4779963"/>
          <p14:tracePt t="98336" x="5821363" y="4756150"/>
          <p14:tracePt t="98336" x="5945188" y="4730750"/>
          <p14:tracePt t="98352" x="6134100" y="4718050"/>
          <p14:tracePt t="98369" x="6370638" y="4679950"/>
          <p14:tracePt t="98385" x="6621463" y="4643438"/>
          <p14:tracePt t="98387" x="6721475" y="4643438"/>
          <p14:tracePt t="98402" x="6859588" y="4630738"/>
          <p14:tracePt t="98420" x="7085013" y="4605338"/>
          <p14:tracePt t="98436" x="7297738" y="4592638"/>
          <p14:tracePt t="98453" x="7435850" y="4579938"/>
          <p14:tracePt t="98454" x="7485063" y="4579938"/>
          <p14:tracePt t="98470" x="7673975" y="4554538"/>
          <p14:tracePt t="98486" x="7848600" y="4518025"/>
          <p14:tracePt t="98503" x="8023225" y="4492625"/>
          <p14:tracePt t="98504" x="8048625" y="4492625"/>
          <p14:tracePt t="98519" x="8110538" y="4492625"/>
          <p14:tracePt t="98536" x="8174038" y="4492625"/>
          <p14:tracePt t="98554" x="8274050" y="4492625"/>
          <p14:tracePt t="98569" x="8324850" y="4505325"/>
          <p14:tracePt t="98586" x="8374063" y="4505325"/>
          <p14:tracePt t="98603" x="8424863" y="4530725"/>
          <p14:tracePt t="98604" x="8435975" y="4530725"/>
          <p14:tracePt t="98619" x="8461375" y="4530725"/>
          <p14:tracePt t="98619" x="8486775" y="4530725"/>
          <p14:tracePt t="98636" x="8537575" y="4530725"/>
          <p14:tracePt t="98653" x="8574088" y="4530725"/>
          <p14:tracePt t="98655" x="8586788" y="4530725"/>
          <p14:tracePt t="98669" x="8599488" y="4518025"/>
          <p14:tracePt t="98670" x="8612188" y="4518025"/>
          <p14:tracePt t="98686" x="8637588" y="4518025"/>
          <p14:tracePt t="98702" x="8650288" y="4518025"/>
          <p14:tracePt t="98719" x="8661400" y="4518025"/>
          <p14:tracePt t="98749" x="8674100" y="4518025"/>
          <p14:tracePt t="98785" x="8686800" y="4518025"/>
          <p14:tracePt t="99089" x="8699500" y="4518025"/>
          <p14:tracePt t="101432" x="8863013" y="4443413"/>
          <p14:tracePt t="101440" x="9237663" y="4205288"/>
          <p14:tracePt t="101452" x="9513888" y="4092575"/>
          <p14:tracePt t="101469" x="10439400" y="3616325"/>
          <p14:tracePt t="101486" x="10764838" y="3467100"/>
          <p14:tracePt t="101503" x="11341100" y="3190875"/>
          <p14:tracePt t="101504" x="11490325" y="3116263"/>
          <p14:tracePt t="101519" x="11579225" y="3090863"/>
          <p14:tracePt t="101520" x="11666538" y="3065463"/>
          <p14:tracePt t="101536" x="11841163" y="2990850"/>
          <p14:tracePt t="101552" x="12053888" y="29416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dirty="0"/>
              <a:t>A nitrogen base is inserted/added to the sequence.  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It causes the triplet “frames” to shift. 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It always affects the amino acids and, consequently, the protein.</a:t>
            </a:r>
          </a:p>
          <a:p>
            <a:pPr algn="just">
              <a:lnSpc>
                <a:spcPct val="150000"/>
              </a:lnSpc>
              <a:buNone/>
            </a:pPr>
            <a:endParaRPr lang="en-GB" dirty="0"/>
          </a:p>
          <a:p>
            <a:pPr algn="just">
              <a:lnSpc>
                <a:spcPct val="150000"/>
              </a:lnSpc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9DF6AB-698B-845C-F681-77F59AAA4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2"/>
    </mc:Choice>
    <mc:Fallback xmlns="">
      <p:transition spd="slow" advTm="2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6" x="11766550" y="3803650"/>
          <p14:tracePt t="971" x="11503025" y="3916363"/>
          <p14:tracePt t="981" x="11315700" y="4005263"/>
          <p14:tracePt t="998" x="10539413" y="4354513"/>
          <p14:tracePt t="1015" x="10088563" y="4567238"/>
          <p14:tracePt t="1016" x="9601200" y="4843463"/>
          <p14:tracePt t="1031" x="9199563" y="5092700"/>
          <p14:tracePt t="1048" x="8312150" y="5556250"/>
          <p14:tracePt t="1065" x="7999413" y="5719763"/>
          <p14:tracePt t="1066" x="7635875" y="5919788"/>
          <p14:tracePt t="1081" x="7359650" y="6081713"/>
          <p14:tracePt t="1098" x="7146925" y="6169025"/>
          <p14:tracePt t="1115" x="6946900" y="6245225"/>
          <p14:tracePt t="1117" x="6834188" y="6281738"/>
          <p14:tracePt t="1132" x="6784975" y="6294438"/>
          <p14:tracePt t="1133" x="6708775" y="6307138"/>
          <p14:tracePt t="1148" x="6634163" y="6319838"/>
          <p14:tracePt t="1165" x="6596063" y="6345238"/>
          <p14:tracePt t="1182" x="6559550" y="6345238"/>
          <p14:tracePt t="1198" x="6546850" y="6345238"/>
          <p14:tracePt t="1215" x="6534150" y="6345238"/>
          <p14:tracePt t="1232" x="6521450" y="6345238"/>
          <p14:tracePt t="9681" x="6496050" y="6319838"/>
          <p14:tracePt t="9688" x="6472238" y="6245225"/>
          <p14:tracePt t="9698" x="6459538" y="6194425"/>
          <p14:tracePt t="9715" x="6408738" y="6107113"/>
          <p14:tracePt t="9717" x="6383338" y="6069013"/>
          <p14:tracePt t="9731" x="6359525" y="6032500"/>
          <p14:tracePt t="9732" x="6308725" y="5981700"/>
          <p14:tracePt t="9748" x="6234113" y="5919788"/>
          <p14:tracePt t="9764" x="6157913" y="5819775"/>
          <p14:tracePt t="9781" x="6057900" y="5732463"/>
          <p14:tracePt t="9782" x="6008688" y="5643563"/>
          <p14:tracePt t="9798" x="5921375" y="5507038"/>
          <p14:tracePt t="9816" x="5808663" y="5356225"/>
          <p14:tracePt t="9817" x="5695950" y="5194300"/>
          <p14:tracePt t="9831" x="5619750" y="5068888"/>
          <p14:tracePt t="9833" x="5532438" y="4930775"/>
          <p14:tracePt t="9848" x="5407025" y="4692650"/>
          <p14:tracePt t="9864" x="5307013" y="4530725"/>
          <p14:tracePt t="9881" x="5194300" y="4318000"/>
          <p14:tracePt t="9898" x="5106988" y="4154488"/>
          <p14:tracePt t="9899" x="5068888" y="4092575"/>
          <p14:tracePt t="9915" x="4981575" y="4005263"/>
          <p14:tracePt t="9931" x="4832350" y="3841750"/>
          <p14:tracePt t="9949" x="4706938" y="3679825"/>
          <p14:tracePt t="9950" x="4630738" y="3541713"/>
          <p14:tracePt t="9965" x="4606925" y="3403600"/>
          <p14:tracePt t="9981" x="4581525" y="3290888"/>
          <p14:tracePt t="9999" x="4543425" y="3078163"/>
          <p14:tracePt t="10014" x="4518025" y="2990850"/>
          <p14:tracePt t="10031" x="4506913" y="2941638"/>
          <p14:tracePt t="10048" x="4494213" y="2903538"/>
          <p14:tracePt t="10050" x="4494213" y="2890838"/>
          <p14:tracePt t="10064" x="4494213" y="2878138"/>
          <p14:tracePt t="10081" x="4481513" y="2865438"/>
          <p14:tracePt t="10115" x="4481513" y="2852738"/>
          <p14:tracePt t="10122" x="4468813" y="2852738"/>
          <p14:tracePt t="10132" x="4456113" y="2852738"/>
          <p14:tracePt t="10148" x="4418013" y="2828925"/>
          <p14:tracePt t="10165" x="4343400" y="2816225"/>
          <p14:tracePt t="10166" x="4294188" y="2816225"/>
          <p14:tracePt t="10181" x="4205288" y="2816225"/>
          <p14:tracePt t="10198" x="4130675" y="2828925"/>
          <p14:tracePt t="10215" x="4092575" y="2840038"/>
          <p14:tracePt t="10216" x="4056063" y="2852738"/>
          <p14:tracePt t="10232" x="4030663" y="2865438"/>
          <p14:tracePt t="10233" x="3992563" y="2878138"/>
          <p14:tracePt t="10248" x="3930650" y="2903538"/>
          <p14:tracePt t="10265" x="3830638" y="2941638"/>
          <p14:tracePt t="10267" x="3792538" y="2952750"/>
          <p14:tracePt t="10282" x="3743325" y="2965450"/>
          <p14:tracePt t="10283" x="3717925" y="2978150"/>
          <p14:tracePt t="10298" x="3643313" y="2990850"/>
          <p14:tracePt t="10314" x="3617913" y="3016250"/>
          <p14:tracePt t="10332" x="3567113" y="3041650"/>
          <p14:tracePt t="10332" x="3554413" y="3041650"/>
          <p14:tracePt t="10348" x="3517900" y="3065463"/>
          <p14:tracePt t="10364" x="3467100" y="3065463"/>
          <p14:tracePt t="10383" x="3429000" y="3090863"/>
          <p14:tracePt t="10398" x="3417888" y="3090863"/>
          <p14:tracePt t="10415" x="3392488" y="3090863"/>
          <p14:tracePt t="10431" x="3379788" y="3090863"/>
          <p14:tracePt t="10448" x="3367088" y="3090863"/>
          <p14:tracePt t="10465" x="3341688" y="3116263"/>
          <p14:tracePt t="10481" x="3328988" y="3116263"/>
          <p14:tracePt t="10498" x="3292475" y="3128963"/>
          <p14:tracePt t="10499" x="3279775" y="3128963"/>
          <p14:tracePt t="10514" x="3254375" y="3128963"/>
          <p14:tracePt t="10531" x="3241675" y="3128963"/>
          <p14:tracePt t="10549" x="3228975" y="3141663"/>
          <p14:tracePt t="10550" x="3216275" y="3141663"/>
          <p14:tracePt t="10564" x="3205163" y="3141663"/>
          <p14:tracePt t="10599" x="3192463" y="3141663"/>
          <p14:tracePt t="10628" x="3192463" y="3154363"/>
          <p14:tracePt t="10635" x="3179763" y="3154363"/>
          <p14:tracePt t="10649" x="3179763" y="3165475"/>
          <p14:tracePt t="10665" x="3179763" y="3190875"/>
          <p14:tracePt t="10666" x="3179763" y="3228975"/>
          <p14:tracePt t="10682" x="3179763" y="3290888"/>
          <p14:tracePt t="10698" x="3192463" y="3328988"/>
          <p14:tracePt t="10700" x="3192463" y="3354388"/>
          <p14:tracePt t="10715" x="3216275" y="3403600"/>
          <p14:tracePt t="10717" x="3267075" y="3429000"/>
          <p14:tracePt t="10731" x="3317875" y="3467100"/>
          <p14:tracePt t="10748" x="3341688" y="3490913"/>
          <p14:tracePt t="10765" x="3354388" y="3490913"/>
          <p14:tracePt t="10766" x="3367088" y="3490913"/>
          <p14:tracePt t="10795" x="3379788" y="3490913"/>
          <p14:tracePt t="11041" x="3392488" y="3490913"/>
          <p14:tracePt t="11055" x="3405188" y="3490913"/>
          <p14:tracePt t="11062" x="3417888" y="3490913"/>
          <p14:tracePt t="11069" x="3441700" y="3490913"/>
          <p14:tracePt t="11081" x="3467100" y="3490913"/>
          <p14:tracePt t="11098" x="3579813" y="3479800"/>
          <p14:tracePt t="11099" x="3630613" y="3479800"/>
          <p14:tracePt t="11114" x="3830638" y="3441700"/>
          <p14:tracePt t="11131" x="3943350" y="3441700"/>
          <p14:tracePt t="11148" x="4005263" y="3416300"/>
          <p14:tracePt t="11149" x="4017963" y="3416300"/>
          <p14:tracePt t="11165" x="4056063" y="3403600"/>
          <p14:tracePt t="11181" x="4081463" y="3403600"/>
          <p14:tracePt t="11198" x="4092575" y="3403600"/>
          <p14:tracePt t="11215" x="4105275" y="3403600"/>
          <p14:tracePt t="11236" x="4117975" y="3403600"/>
          <p14:tracePt t="11248" x="4130675" y="3403600"/>
          <p14:tracePt t="11265" x="4143375" y="3403600"/>
          <p14:tracePt t="11265" x="4156075" y="3403600"/>
          <p14:tracePt t="11281" x="4168775" y="3403600"/>
          <p14:tracePt t="11308" x="4181475" y="3403600"/>
          <p14:tracePt t="11351" x="4192588" y="3403600"/>
          <p14:tracePt t="11409" x="4205288" y="3403600"/>
          <p14:tracePt t="11446" x="4217988" y="3403600"/>
          <p14:tracePt t="11547" x="4230688" y="3403600"/>
          <p14:tracePt t="11612" x="4243388" y="3403600"/>
          <p14:tracePt t="11692" x="4243388" y="3416300"/>
          <p14:tracePt t="11699" x="4230688" y="3429000"/>
          <p14:tracePt t="11706" x="4205288" y="3429000"/>
          <p14:tracePt t="11714" x="4181475" y="3454400"/>
          <p14:tracePt t="11732" x="4143375" y="3467100"/>
          <p14:tracePt t="11748" x="4081463" y="3479800"/>
          <p14:tracePt t="11765" x="4017963" y="3479800"/>
          <p14:tracePt t="11766" x="3979863" y="3479800"/>
          <p14:tracePt t="11781" x="3892550" y="3479800"/>
          <p14:tracePt t="11798" x="3830638" y="3479800"/>
          <p14:tracePt t="11799" x="3805238" y="3479800"/>
          <p14:tracePt t="11814" x="3779838" y="3467100"/>
          <p14:tracePt t="11816" x="3756025" y="3467100"/>
          <p14:tracePt t="11831" x="3730625" y="3467100"/>
          <p14:tracePt t="11848" x="3717925" y="3454400"/>
          <p14:tracePt t="11865" x="3705225" y="3454400"/>
          <p14:tracePt t="11865" x="3692525" y="3454400"/>
          <p14:tracePt t="11881" x="3692525" y="3441700"/>
          <p14:tracePt t="11901" x="3679825" y="3441700"/>
          <p14:tracePt t="11967" x="3692525" y="3441700"/>
          <p14:tracePt t="11974" x="3743325" y="3441700"/>
          <p14:tracePt t="11983" x="3817938" y="3441700"/>
          <p14:tracePt t="11998" x="3943350" y="3467100"/>
          <p14:tracePt t="12015" x="4030663" y="3479800"/>
          <p14:tracePt t="12031" x="4156075" y="3479800"/>
          <p14:tracePt t="12032" x="4192588" y="3479800"/>
          <p14:tracePt t="12048" x="4294188" y="3490913"/>
          <p14:tracePt t="12065" x="4381500" y="3503613"/>
          <p14:tracePt t="12082" x="4430713" y="3516313"/>
          <p14:tracePt t="12098" x="4443413" y="3516313"/>
          <p14:tracePt t="12115" x="4456113" y="3516313"/>
          <p14:tracePt t="12162" x="4468813" y="3516313"/>
          <p14:tracePt t="12235" x="4481513" y="3516313"/>
          <p14:tracePt t="12256" x="4481513" y="3529013"/>
          <p14:tracePt t="12639" x="4518025" y="3541713"/>
          <p14:tracePt t="12647" x="4556125" y="3541713"/>
          <p14:tracePt t="12653" x="4619625" y="3554413"/>
          <p14:tracePt t="12664" x="4643438" y="3554413"/>
          <p14:tracePt t="12682" x="4768850" y="3554413"/>
          <p14:tracePt t="12698" x="4806950" y="3554413"/>
          <p14:tracePt t="12714" x="4856163" y="3554413"/>
          <p14:tracePt t="12731" x="4906963" y="3554413"/>
          <p14:tracePt t="12733" x="4919663" y="3554413"/>
          <p14:tracePt t="12748" x="4945063" y="3554413"/>
          <p14:tracePt t="12749" x="4968875" y="3554413"/>
          <p14:tracePt t="12764" x="5006975" y="3554413"/>
          <p14:tracePt t="12781" x="5045075" y="3554413"/>
          <p14:tracePt t="12798" x="5081588" y="3554413"/>
          <p14:tracePt t="12799" x="5094288" y="3554413"/>
          <p14:tracePt t="12815" x="5132388" y="3554413"/>
          <p14:tracePt t="12832" x="5170488" y="3554413"/>
          <p14:tracePt t="12848" x="5207000" y="3554413"/>
          <p14:tracePt t="12849" x="5232400" y="3554413"/>
          <p14:tracePt t="12865" x="5245100" y="3554413"/>
          <p14:tracePt t="12881" x="5270500" y="3554413"/>
          <p14:tracePt t="12898" x="5281613" y="3554413"/>
          <p14:tracePt t="12899" x="5294313" y="3554413"/>
          <p14:tracePt t="12914" x="5307013" y="3554413"/>
          <p14:tracePt t="12915" x="5319713" y="3554413"/>
          <p14:tracePt t="12931" x="5345113" y="3554413"/>
          <p14:tracePt t="12948" x="5370513" y="3554413"/>
          <p14:tracePt t="12950" x="5394325" y="3554413"/>
          <p14:tracePt t="12965" x="5407025" y="3554413"/>
          <p14:tracePt t="12966" x="5432425" y="3541713"/>
          <p14:tracePt t="12981" x="5470525" y="3529013"/>
          <p14:tracePt t="12997" x="5519738" y="3529013"/>
          <p14:tracePt t="13014" x="5583238" y="3529013"/>
          <p14:tracePt t="13015" x="5607050" y="3529013"/>
          <p14:tracePt t="13031" x="5645150" y="3529013"/>
          <p14:tracePt t="13048" x="5695950" y="3529013"/>
          <p14:tracePt t="13064" x="5732463" y="3529013"/>
          <p14:tracePt t="13066" x="5745163" y="3529013"/>
          <p14:tracePt t="13082" x="5757863" y="3529013"/>
          <p14:tracePt t="13098" x="5783263" y="3529013"/>
          <p14:tracePt t="13115" x="5795963" y="3529013"/>
          <p14:tracePt t="13116" x="5808663" y="3529013"/>
          <p14:tracePt t="13132" x="5821363" y="3529013"/>
          <p14:tracePt t="13148" x="5832475" y="3529013"/>
          <p14:tracePt t="13164" x="5845175" y="3529013"/>
          <p14:tracePt t="13210" x="5857875" y="3529013"/>
          <p14:tracePt t="14115" x="5845175" y="3541713"/>
          <p14:tracePt t="14122" x="5770563" y="3567113"/>
          <p14:tracePt t="14131" x="5732463" y="3590925"/>
          <p14:tracePt t="14148" x="5719763" y="3603625"/>
          <p14:tracePt t="14165" x="5457825" y="3667125"/>
          <p14:tracePt t="14165" x="5394325" y="3679825"/>
          <p14:tracePt t="14181" x="5257800" y="3716338"/>
          <p14:tracePt t="14198" x="4956175" y="3792538"/>
          <p14:tracePt t="14214" x="4732338" y="3829050"/>
          <p14:tracePt t="14215" x="4606925" y="3854450"/>
          <p14:tracePt t="14231" x="4494213" y="3879850"/>
          <p14:tracePt t="14232" x="4243388" y="3929063"/>
          <p14:tracePt t="14248" x="3943350" y="4005263"/>
          <p14:tracePt t="14265" x="3692525" y="4067175"/>
          <p14:tracePt t="14266" x="3417888" y="4129088"/>
          <p14:tracePt t="14281" x="3267075" y="4167188"/>
          <p14:tracePt t="14282" x="3192463" y="4192588"/>
          <p14:tracePt t="14298" x="2979738" y="4267200"/>
          <p14:tracePt t="14315" x="2728913" y="4330700"/>
          <p14:tracePt t="14332" x="2503488" y="4392613"/>
          <p14:tracePt t="14333" x="2452688" y="4405313"/>
          <p14:tracePt t="14348" x="2303463" y="4467225"/>
          <p14:tracePt t="14365" x="2127250" y="4554538"/>
          <p14:tracePt t="14382" x="1927225" y="4656138"/>
          <p14:tracePt t="14383" x="1865313" y="4679950"/>
          <p14:tracePt t="14397" x="1801813" y="4718050"/>
          <p14:tracePt t="14415" x="1739900" y="4743450"/>
          <p14:tracePt t="14432" x="1714500" y="4756150"/>
          <p14:tracePt t="14448" x="1665288" y="4779963"/>
          <p14:tracePt t="14448" x="1652588" y="4779963"/>
          <p14:tracePt t="14464" x="1601788" y="4792663"/>
          <p14:tracePt t="14481" x="1577975" y="4792663"/>
          <p14:tracePt t="14498" x="1539875" y="4792663"/>
          <p14:tracePt t="14514" x="1514475" y="4792663"/>
          <p14:tracePt t="14531" x="1501775" y="4792663"/>
          <p14:tracePt t="14563" x="1489075" y="4792663"/>
          <p14:tracePt t="14621" x="1476375" y="4792663"/>
          <p14:tracePt t="14636" x="1465263" y="4792663"/>
          <p14:tracePt t="14664" x="1452563" y="4792663"/>
          <p14:tracePt t="14744" x="1452563" y="4779963"/>
          <p14:tracePt t="14751" x="1465263" y="4756150"/>
          <p14:tracePt t="14758" x="1501775" y="4705350"/>
          <p14:tracePt t="14765" x="1527175" y="4679950"/>
          <p14:tracePt t="14780" x="1601788" y="4592638"/>
          <p14:tracePt t="14797" x="1727200" y="4505325"/>
          <p14:tracePt t="14815" x="1801813" y="4467225"/>
          <p14:tracePt t="14817" x="1827213" y="4443413"/>
          <p14:tracePt t="14831" x="1852613" y="4443413"/>
          <p14:tracePt t="14832" x="1865313" y="4430713"/>
          <p14:tracePt t="14848" x="1890713" y="4430713"/>
          <p14:tracePt t="14874" x="1903413" y="4430713"/>
          <p14:tracePt t="14903" x="1914525" y="4430713"/>
          <p14:tracePt t="14910" x="1914525" y="4418013"/>
          <p14:tracePt t="14917" x="1939925" y="4405313"/>
          <p14:tracePt t="14931" x="1978025" y="4392613"/>
          <p14:tracePt t="14948" x="2014538" y="4392613"/>
          <p14:tracePt t="14964" x="2027238" y="4392613"/>
          <p14:tracePt t="14981" x="2039938" y="4392613"/>
          <p14:tracePt t="15004" x="2052638" y="4392613"/>
          <p14:tracePt t="15041" x="2065338" y="4392613"/>
          <p14:tracePt t="15049" x="2078038" y="4379913"/>
          <p14:tracePt t="15054" x="2090738" y="4367213"/>
          <p14:tracePt t="15064" x="2127250" y="4367213"/>
          <p14:tracePt t="15081" x="2228850" y="4354513"/>
          <p14:tracePt t="15099" x="2352675" y="4318000"/>
          <p14:tracePt t="15099" x="2403475" y="4318000"/>
          <p14:tracePt t="15114" x="2528888" y="4292600"/>
          <p14:tracePt t="15131" x="2616200" y="4279900"/>
          <p14:tracePt t="15149" x="2678113" y="4254500"/>
          <p14:tracePt t="15164" x="2741613" y="4241800"/>
          <p14:tracePt t="15181" x="2816225" y="4241800"/>
          <p14:tracePt t="15198" x="2890838" y="4241800"/>
          <p14:tracePt t="15215" x="2967038" y="4241800"/>
          <p14:tracePt t="15216" x="2979738" y="4241800"/>
          <p14:tracePt t="15231" x="3028950" y="4241800"/>
          <p14:tracePt t="15248" x="3041650" y="4241800"/>
          <p14:tracePt t="15265" x="3067050" y="4254500"/>
          <p14:tracePt t="15265" x="3079750" y="4254500"/>
          <p14:tracePt t="15281" x="3092450" y="4254500"/>
          <p14:tracePt t="15298" x="3116263" y="4254500"/>
          <p14:tracePt t="15315" x="3128963" y="4254500"/>
          <p14:tracePt t="15337" x="3141663" y="4254500"/>
          <p14:tracePt t="15348" x="3154363" y="4254500"/>
          <p14:tracePt t="15381" x="3167063" y="4254500"/>
          <p14:tracePt t="15417" x="3179763" y="4254500"/>
          <p14:tracePt t="15496" x="3192463" y="4254500"/>
          <p14:tracePt t="15532" x="3205163" y="4254500"/>
          <p14:tracePt t="15547" x="3216275" y="4254500"/>
          <p14:tracePt t="15554" x="3228975" y="4254500"/>
          <p14:tracePt t="15565" x="3254375" y="4254500"/>
          <p14:tracePt t="15581" x="3317875" y="4254500"/>
          <p14:tracePt t="15583" x="3367088" y="4254500"/>
          <p14:tracePt t="15598" x="3405188" y="4254500"/>
          <p14:tracePt t="15598" x="3454400" y="4254500"/>
          <p14:tracePt t="15614" x="3479800" y="4241800"/>
          <p14:tracePt t="15631" x="3505200" y="4241800"/>
          <p14:tracePt t="15648" x="3517900" y="4241800"/>
          <p14:tracePt t="15664" x="3530600" y="4241800"/>
          <p14:tracePt t="15684" x="3541713" y="4241800"/>
          <p14:tracePt t="15720" x="3554413" y="4241800"/>
          <p14:tracePt t="16046" x="3579813" y="4241800"/>
          <p14:tracePt t="16053" x="3592513" y="4241800"/>
          <p14:tracePt t="16065" x="3617913" y="4241800"/>
          <p14:tracePt t="16081" x="3667125" y="4241800"/>
          <p14:tracePt t="16082" x="3692525" y="4241800"/>
          <p14:tracePt t="16098" x="3756025" y="4230688"/>
          <p14:tracePt t="16115" x="3817938" y="4230688"/>
          <p14:tracePt t="16131" x="3879850" y="4230688"/>
          <p14:tracePt t="16133" x="3892550" y="4230688"/>
          <p14:tracePt t="16148" x="3905250" y="4230688"/>
          <p14:tracePt t="16149" x="3930650" y="4230688"/>
          <p14:tracePt t="16164" x="3943350" y="4230688"/>
          <p14:tracePt t="16181" x="3968750" y="4230688"/>
          <p14:tracePt t="16199" x="3979863" y="4230688"/>
          <p14:tracePt t="16227" x="3992563" y="4230688"/>
          <p14:tracePt t="16234" x="4005263" y="4230688"/>
          <p14:tracePt t="16249" x="4017963" y="4230688"/>
          <p14:tracePt t="16278" x="4030663" y="4230688"/>
          <p14:tracePt t="16299" x="4043363" y="4230688"/>
          <p14:tracePt t="16306" x="4056063" y="4230688"/>
          <p14:tracePt t="16328" x="4068763" y="4230688"/>
          <p14:tracePt t="16335" x="4081463" y="4230688"/>
          <p14:tracePt t="16349" x="4092575" y="4230688"/>
          <p14:tracePt t="16365" x="4105275" y="4230688"/>
          <p14:tracePt t="16381" x="4117975" y="4230688"/>
          <p14:tracePt t="16398" x="4130675" y="4230688"/>
          <p14:tracePt t="16400" x="4156075" y="4230688"/>
          <p14:tracePt t="16436" x="4168775" y="4230688"/>
          <p14:tracePt t="16458" x="4181475" y="4230688"/>
          <p14:tracePt t="16465" x="4192588" y="4217988"/>
          <p14:tracePt t="16480" x="4205288" y="4205288"/>
          <p14:tracePt t="16494" x="4230688" y="4205288"/>
          <p14:tracePt t="16501" x="4243388" y="4205288"/>
          <p14:tracePt t="16515" x="4256088" y="4205288"/>
          <p14:tracePt t="16531" x="4294188" y="4192588"/>
          <p14:tracePt t="16532" x="4318000" y="4179888"/>
          <p14:tracePt t="16548" x="4343400" y="4179888"/>
          <p14:tracePt t="16566" x="4368800" y="4179888"/>
          <p14:tracePt t="16567" x="4394200" y="4179888"/>
          <p14:tracePt t="16581" x="4406900" y="4167188"/>
          <p14:tracePt t="16583" x="4418013" y="4154488"/>
          <p14:tracePt t="16598" x="4443413" y="4154488"/>
          <p14:tracePt t="16614" x="4481513" y="4154488"/>
          <p14:tracePt t="16631" x="4506913" y="4129088"/>
          <p14:tracePt t="16632" x="4518025" y="4129088"/>
          <p14:tracePt t="16647" x="4556125" y="4129088"/>
          <p14:tracePt t="16664" x="4568825" y="4129088"/>
          <p14:tracePt t="16681" x="4619625" y="4129088"/>
          <p14:tracePt t="16683" x="4630738" y="4117975"/>
          <p14:tracePt t="16697" x="4668838" y="4117975"/>
          <p14:tracePt t="16714" x="4706938" y="4105275"/>
          <p14:tracePt t="16731" x="4743450" y="4105275"/>
          <p14:tracePt t="16733" x="4756150" y="4105275"/>
          <p14:tracePt t="16748" x="4768850" y="4105275"/>
          <p14:tracePt t="16749" x="4794250" y="4105275"/>
          <p14:tracePt t="16764" x="4819650" y="4105275"/>
          <p14:tracePt t="16781" x="4832350" y="4105275"/>
          <p14:tracePt t="16798" x="4856163" y="4105275"/>
          <p14:tracePt t="16799" x="4868863" y="4105275"/>
          <p14:tracePt t="16814" x="4881563" y="4105275"/>
          <p14:tracePt t="16831" x="4906963" y="4105275"/>
          <p14:tracePt t="16848" x="4919663" y="4105275"/>
          <p14:tracePt t="16849" x="4945063" y="4105275"/>
          <p14:tracePt t="16864" x="4981575" y="4105275"/>
          <p14:tracePt t="16881" x="5006975" y="4105275"/>
          <p14:tracePt t="16898" x="5045075" y="4105275"/>
          <p14:tracePt t="16900" x="5057775" y="4105275"/>
          <p14:tracePt t="16915" x="5068888" y="4105275"/>
          <p14:tracePt t="16931" x="5106988" y="4105275"/>
          <p14:tracePt t="16948" x="5132388" y="4105275"/>
          <p14:tracePt t="16964" x="5145088" y="4105275"/>
          <p14:tracePt t="16981" x="5157788" y="4105275"/>
          <p14:tracePt t="16998" x="5194300" y="4105275"/>
          <p14:tracePt t="17000" x="5207000" y="4105275"/>
          <p14:tracePt t="17015" x="5219700" y="4105275"/>
          <p14:tracePt t="17031" x="5232400" y="4105275"/>
          <p14:tracePt t="17048" x="5257800" y="4105275"/>
          <p14:tracePt t="17064" x="5270500" y="4105275"/>
          <p14:tracePt t="17066" x="5281613" y="4105275"/>
          <p14:tracePt t="17082" x="5294313" y="4105275"/>
          <p14:tracePt t="17098" x="5307013" y="4105275"/>
          <p14:tracePt t="17114" x="5319713" y="4105275"/>
          <p14:tracePt t="17116" x="5345113" y="4117975"/>
          <p14:tracePt t="17132" x="5357813" y="4117975"/>
          <p14:tracePt t="17148" x="5370513" y="4117975"/>
          <p14:tracePt t="17164" x="5370513" y="4129088"/>
          <p14:tracePt t="17181" x="5383213" y="4129088"/>
          <p14:tracePt t="17210" x="5407025" y="4129088"/>
          <p14:tracePt t="17247" x="5407025" y="4141788"/>
          <p14:tracePt t="17254" x="5419725" y="4141788"/>
          <p14:tracePt t="17276" x="5432425" y="4141788"/>
          <p14:tracePt t="17312" x="5445125" y="4154488"/>
          <p14:tracePt t="17326" x="5457825" y="4154488"/>
          <p14:tracePt t="17369" x="5470525" y="4154488"/>
          <p14:tracePt t="17383" x="5483225" y="4154488"/>
          <p14:tracePt t="17399" x="5495925" y="4154488"/>
          <p14:tracePt t="17406" x="5507038" y="4167188"/>
          <p14:tracePt t="17420" x="5519738" y="4179888"/>
          <p14:tracePt t="17431" x="5532438" y="4179888"/>
          <p14:tracePt t="17449" x="5583238" y="4179888"/>
          <p14:tracePt t="17465" x="5595938" y="4179888"/>
          <p14:tracePt t="17466" x="5607050" y="4192588"/>
          <p14:tracePt t="17481" x="5632450" y="4192588"/>
          <p14:tracePt t="17498" x="5657850" y="4205288"/>
          <p14:tracePt t="17500" x="5670550" y="4217988"/>
          <p14:tracePt t="17514" x="5683250" y="4217988"/>
          <p14:tracePt t="17531" x="5708650" y="4217988"/>
          <p14:tracePt t="17565" x="5719763" y="4217988"/>
          <p14:tracePt t="17586" x="5732463" y="4217988"/>
          <p14:tracePt t="17600" x="5745163" y="4230688"/>
          <p14:tracePt t="17608" x="5757863" y="4230688"/>
          <p14:tracePt t="17615" x="5770563" y="4230688"/>
          <p14:tracePt t="17631" x="5808663" y="4241800"/>
          <p14:tracePt t="17648" x="5845175" y="4241800"/>
          <p14:tracePt t="17665" x="5883275" y="4254500"/>
          <p14:tracePt t="17681" x="5895975" y="4254500"/>
          <p14:tracePt t="17682" x="5908675" y="4254500"/>
          <p14:tracePt t="17697" x="5921375" y="4267200"/>
          <p14:tracePt t="17715" x="5932488" y="4267200"/>
          <p14:tracePt t="17717" x="5945188" y="4267200"/>
          <p14:tracePt t="17825" x="5957888" y="4267200"/>
          <p14:tracePt t="17876" x="5970588" y="4267200"/>
          <p14:tracePt t="17912" x="5983288" y="4267200"/>
          <p14:tracePt t="17919" x="5995988" y="4267200"/>
          <p14:tracePt t="17931" x="6034088" y="4292600"/>
          <p14:tracePt t="17948" x="6121400" y="4292600"/>
          <p14:tracePt t="17950" x="6170613" y="4292600"/>
          <p14:tracePt t="17964" x="6346825" y="4292600"/>
          <p14:tracePt t="17981" x="6546850" y="4292600"/>
          <p14:tracePt t="17998" x="6746875" y="4292600"/>
          <p14:tracePt t="18000" x="6808788" y="4292600"/>
          <p14:tracePt t="18014" x="6959600" y="4292600"/>
          <p14:tracePt t="18031" x="7110413" y="4292600"/>
          <p14:tracePt t="18048" x="7223125" y="4292600"/>
          <p14:tracePt t="18065" x="7297738" y="4292600"/>
          <p14:tracePt t="18066" x="7310438" y="4292600"/>
          <p14:tracePt t="18081" x="7348538" y="4292600"/>
          <p14:tracePt t="18098" x="7385050" y="4305300"/>
          <p14:tracePt t="18100" x="7397750" y="4305300"/>
          <p14:tracePt t="18115" x="7410450" y="4305300"/>
          <p14:tracePt t="18144" x="7423150" y="4305300"/>
          <p14:tracePt t="18158" x="7435850" y="4305300"/>
          <p14:tracePt t="18179" x="7448550" y="4305300"/>
          <p14:tracePt t="18187" x="7459663" y="4305300"/>
          <p14:tracePt t="18198" x="7472363" y="4305300"/>
          <p14:tracePt t="18230" x="7485063" y="4305300"/>
          <p14:tracePt t="18251" x="7497763" y="4305300"/>
          <p14:tracePt t="18730" x="7510463" y="4305300"/>
          <p14:tracePt t="18736" x="7523163" y="4305300"/>
          <p14:tracePt t="18748" x="7548563" y="4305300"/>
          <p14:tracePt t="18765" x="7610475" y="4305300"/>
          <p14:tracePt t="18766" x="7648575" y="4305300"/>
          <p14:tracePt t="18781" x="7723188" y="4305300"/>
          <p14:tracePt t="18798" x="7797800" y="4292600"/>
          <p14:tracePt t="18815" x="7861300" y="4292600"/>
          <p14:tracePt t="18831" x="7910513" y="4279900"/>
          <p14:tracePt t="18832" x="7923213" y="4279900"/>
          <p14:tracePt t="18848" x="7961313" y="4279900"/>
          <p14:tracePt t="18865" x="7986713" y="4279900"/>
          <p14:tracePt t="18881" x="8010525" y="4267200"/>
          <p14:tracePt t="18883" x="8035925" y="4267200"/>
          <p14:tracePt t="18898" x="8061325" y="4254500"/>
          <p14:tracePt t="18914" x="8086725" y="4254500"/>
          <p14:tracePt t="18932" x="8110538" y="4254500"/>
          <p14:tracePt t="18968" x="8123238" y="4254500"/>
          <p14:tracePt t="19380" x="8135938" y="4254500"/>
          <p14:tracePt t="19431" x="8148638" y="4254500"/>
          <p14:tracePt t="19460" x="8161338" y="4254500"/>
          <p14:tracePt t="19496" x="8174038" y="4254500"/>
          <p14:tracePt t="27191" x="8074025" y="4279900"/>
          <p14:tracePt t="27198" x="7986713" y="4292600"/>
          <p14:tracePt t="27205" x="7835900" y="4292600"/>
          <p14:tracePt t="27213" x="7710488" y="4292600"/>
          <p14:tracePt t="27231" x="7146925" y="4305300"/>
          <p14:tracePt t="27248" x="6684963" y="4305300"/>
          <p14:tracePt t="27264" x="6045200" y="4305300"/>
          <p14:tracePt t="27265" x="5708650" y="4305300"/>
          <p14:tracePt t="27281" x="4832350" y="4192588"/>
          <p14:tracePt t="27298" x="3554413" y="3741738"/>
          <p14:tracePt t="27299" x="3479800" y="3703638"/>
          <p14:tracePt t="27315" x="2754313" y="3354388"/>
          <p14:tracePt t="27316" x="2578100" y="3303588"/>
          <p14:tracePt t="27331" x="1565275" y="2590800"/>
          <p14:tracePt t="27347" x="1339850" y="2439988"/>
          <p14:tracePt t="27365" x="788988" y="1776413"/>
          <p14:tracePt t="27380" x="676275" y="1552575"/>
          <p14:tracePt t="27398" x="600075" y="1339850"/>
          <p14:tracePt t="27414" x="600075" y="1150938"/>
          <p14:tracePt t="27416" x="600075" y="1101725"/>
          <p14:tracePt t="27430" x="663575" y="963613"/>
          <p14:tracePt t="27447" x="712788" y="912813"/>
          <p14:tracePt t="27727" x="663575" y="850900"/>
          <p14:tracePt t="27733" x="525463" y="738188"/>
          <p14:tracePt t="27740" x="376238" y="612775"/>
          <p14:tracePt t="27748" x="238125" y="512763"/>
          <p14:tracePt t="27763" x="38100" y="3873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36" y="464917"/>
            <a:ext cx="8229600" cy="868346"/>
          </a:xfrm>
        </p:spPr>
        <p:txBody>
          <a:bodyPr>
            <a:normAutofit fontScale="90000"/>
          </a:bodyPr>
          <a:lstStyle/>
          <a:p>
            <a:pPr algn="l"/>
            <a:br>
              <a:rPr lang="en-GB" sz="4900" b="1" dirty="0"/>
            </a:br>
            <a:r>
              <a:rPr lang="en-GB" sz="4900" b="1" dirty="0"/>
              <a:t>Huntington's disease (HD) </a:t>
            </a:r>
            <a:br>
              <a:rPr lang="en-GB" dirty="0">
                <a:solidFill>
                  <a:srgbClr val="00B050"/>
                </a:solidFill>
                <a:latin typeface="Times New Roman"/>
                <a:ea typeface="Calibri"/>
                <a:cs typeface="Arial"/>
              </a:rPr>
            </a:b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2356" y="1463672"/>
            <a:ext cx="8507288" cy="49294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00B050"/>
              </a:buClr>
              <a:buNone/>
            </a:pPr>
            <a:r>
              <a:rPr lang="en-GB" dirty="0"/>
              <a:t>  </a:t>
            </a:r>
            <a:r>
              <a:rPr lang="en-GB" b="1" dirty="0"/>
              <a:t>HD</a:t>
            </a:r>
            <a:r>
              <a:rPr lang="en-GB" dirty="0"/>
              <a:t> is a </a:t>
            </a:r>
            <a:r>
              <a:rPr lang="en-GB" b="1" dirty="0"/>
              <a:t>neurodegenerative</a:t>
            </a:r>
            <a:r>
              <a:rPr lang="en-GB" dirty="0"/>
              <a:t> genetic disorder that affects muscle coordination and leads to </a:t>
            </a:r>
            <a:r>
              <a:rPr lang="en-GB" b="1" dirty="0">
                <a:solidFill>
                  <a:srgbClr val="FF0000"/>
                </a:solidFill>
              </a:rPr>
              <a:t>cognitive decline</a:t>
            </a:r>
            <a:r>
              <a:rPr lang="en-GB" dirty="0">
                <a:solidFill>
                  <a:srgbClr val="FF0000"/>
                </a:solidFill>
              </a:rPr>
              <a:t> and </a:t>
            </a:r>
            <a:r>
              <a:rPr lang="en-GB" b="1" dirty="0">
                <a:solidFill>
                  <a:srgbClr val="FF0000"/>
                </a:solidFill>
              </a:rPr>
              <a:t>dementia</a:t>
            </a:r>
            <a:r>
              <a:rPr lang="en-GB" dirty="0"/>
              <a:t>. It typically becomes noticeable in middle age. The symptoms develop between 30 &amp; 50 years.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1C92C9-BE89-1F23-3BF2-F50AE4A467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4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0"/>
    </mc:Choice>
    <mc:Fallback xmlns="">
      <p:transition spd="slow" advTm="5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92" x="1114425" y="5630863"/>
          <p14:tracePt t="13700" x="1352550" y="5568950"/>
          <p14:tracePt t="13715" x="1627188" y="5430838"/>
          <p14:tracePt t="13732" x="2703513" y="4879975"/>
          <p14:tracePt t="13749" x="3429000" y="4643438"/>
          <p14:tracePt t="13750" x="4005263" y="4530725"/>
          <p14:tracePt t="13765" x="5145088" y="4205288"/>
          <p14:tracePt t="13782" x="6008688" y="3992563"/>
          <p14:tracePt t="13799" x="7146925" y="3729038"/>
          <p14:tracePt t="13800" x="7572375" y="3667125"/>
          <p14:tracePt t="13816" x="8524875" y="3441700"/>
          <p14:tracePt t="13832" x="8999538" y="3378200"/>
          <p14:tracePt t="13849" x="9563100" y="3341688"/>
          <p14:tracePt t="13850" x="9726613" y="3316288"/>
          <p14:tracePt t="13866" x="10001250" y="3316288"/>
          <p14:tracePt t="13867" x="10177463" y="3316288"/>
          <p14:tracePt t="13882" x="10401300" y="3316288"/>
          <p14:tracePt t="13899" x="10590213" y="3354388"/>
          <p14:tracePt t="13916" x="10839450" y="3441700"/>
          <p14:tracePt t="13933" x="10964863" y="3479800"/>
          <p14:tracePt t="13949" x="11041063" y="3529013"/>
          <p14:tracePt t="13966" x="11115675" y="3579813"/>
          <p14:tracePt t="13967" x="11190288" y="3629025"/>
          <p14:tracePt t="13982" x="11290300" y="3667125"/>
          <p14:tracePt t="13983" x="11403013" y="3703638"/>
          <p14:tracePt t="13999" x="11591925" y="3792538"/>
          <p14:tracePt t="14016" x="11741150" y="3841750"/>
          <p14:tracePt t="14018" x="11815763" y="3892550"/>
          <p14:tracePt t="14032" x="11928475" y="3916363"/>
          <p14:tracePt t="14033" x="12017375" y="3941763"/>
          <p14:tracePt t="14048" x="12179300" y="3967163"/>
          <p14:tracePt t="15753" x="12053888" y="3954463"/>
          <p14:tracePt t="15765" x="11804650" y="4029075"/>
          <p14:tracePt t="15782" x="11366500" y="4205288"/>
          <p14:tracePt t="15783" x="11215688" y="4279900"/>
          <p14:tracePt t="15799" x="10690225" y="4479925"/>
          <p14:tracePt t="15815" x="10364788" y="4630738"/>
          <p14:tracePt t="15832" x="9963150" y="4805363"/>
          <p14:tracePt t="15833" x="9775825" y="4905375"/>
          <p14:tracePt t="15849" x="9537700" y="4981575"/>
          <p14:tracePt t="15865" x="9263063" y="5081588"/>
          <p14:tracePt t="15884" x="9075738" y="5143500"/>
          <p14:tracePt t="15885" x="8986838" y="5181600"/>
          <p14:tracePt t="15899" x="8912225" y="5205413"/>
          <p14:tracePt t="15916" x="8674100" y="5318125"/>
          <p14:tracePt t="15932" x="8499475" y="5394325"/>
          <p14:tracePt t="15949" x="8335963" y="5468938"/>
          <p14:tracePt t="15965" x="8212138" y="5556250"/>
          <p14:tracePt t="15982" x="8135938" y="5594350"/>
          <p14:tracePt t="15999" x="8086725" y="5619750"/>
          <p14:tracePt t="16000" x="8048625" y="5630863"/>
          <p14:tracePt t="16015" x="8023225" y="5656263"/>
          <p14:tracePt t="16033" x="8010525" y="5668963"/>
          <p14:tracePt t="16049" x="7986713" y="5668963"/>
          <p14:tracePt t="16050" x="7974013" y="5668963"/>
          <p14:tracePt t="16065" x="7974013" y="5681663"/>
          <p14:tracePt t="16094" x="7961313" y="5681663"/>
          <p14:tracePt t="16137" x="7948613" y="5681663"/>
          <p14:tracePt t="52805" x="8048625" y="5694363"/>
          <p14:tracePt t="52814" x="8199438" y="5694363"/>
          <p14:tracePt t="52819" x="8348663" y="5694363"/>
          <p14:tracePt t="52830" x="8424863" y="5694363"/>
          <p14:tracePt t="52847" x="8612188" y="5668963"/>
          <p14:tracePt t="52848" x="8774113" y="5630863"/>
          <p14:tracePt t="52864" x="8963025" y="5568950"/>
          <p14:tracePt t="52865" x="9124950" y="5507038"/>
          <p14:tracePt t="52880" x="9337675" y="5394325"/>
          <p14:tracePt t="52897" x="9613900" y="5194300"/>
          <p14:tracePt t="52914" x="9975850" y="4943475"/>
          <p14:tracePt t="52914" x="10075863" y="4868863"/>
          <p14:tracePt t="52930" x="10252075" y="4743450"/>
          <p14:tracePt t="52947" x="10502900" y="4605338"/>
          <p14:tracePt t="52964" x="10764838" y="4518025"/>
          <p14:tracePt t="52981" x="10877550" y="4479925"/>
          <p14:tracePt t="52997" x="11015663" y="4443413"/>
          <p14:tracePt t="53015" x="11277600" y="4354513"/>
          <p14:tracePt t="53031" x="11441113" y="4318000"/>
          <p14:tracePt t="53047" x="11566525" y="4254500"/>
          <p14:tracePt t="53064" x="11815763" y="4105275"/>
          <p14:tracePt t="53066" x="11917363" y="4054475"/>
          <p14:tracePt t="53081" x="12041188" y="3992563"/>
          <p14:tracePt t="53081" x="12130088" y="39544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Genetic basis</a:t>
            </a:r>
            <a:br>
              <a:rPr lang="en-GB" b="1" i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8229600" cy="3916736"/>
          </a:xfrm>
        </p:spPr>
        <p:txBody>
          <a:bodyPr>
            <a:noAutofit/>
          </a:bodyPr>
          <a:lstStyle/>
          <a:p>
            <a:pPr algn="just">
              <a:buClr>
                <a:srgbClr val="00B050"/>
              </a:buClr>
              <a:buNone/>
            </a:pPr>
            <a:r>
              <a:rPr lang="en-GB" dirty="0"/>
              <a:t>Mutation in </a:t>
            </a:r>
            <a:r>
              <a:rPr lang="en-GB" b="1" dirty="0" err="1"/>
              <a:t>Huntingtin</a:t>
            </a:r>
            <a:r>
              <a:rPr lang="en-GB" b="1" dirty="0"/>
              <a:t> </a:t>
            </a:r>
            <a:r>
              <a:rPr lang="en-GB" dirty="0"/>
              <a:t>gene (</a:t>
            </a:r>
            <a:r>
              <a:rPr lang="en-GB" dirty="0" err="1"/>
              <a:t>Htt</a:t>
            </a:r>
            <a:r>
              <a:rPr lang="en-GB" dirty="0"/>
              <a:t>)</a:t>
            </a:r>
          </a:p>
          <a:p>
            <a:pPr marL="539750" lvl="1" indent="-269875" algn="just">
              <a:lnSpc>
                <a:spcPct val="150000"/>
              </a:lnSpc>
              <a:buClr>
                <a:srgbClr val="FF0000"/>
              </a:buClr>
            </a:pPr>
            <a:r>
              <a:rPr lang="en-GB" i="1" dirty="0"/>
              <a:t>   </a:t>
            </a:r>
            <a:r>
              <a:rPr lang="en-GB" i="1" dirty="0" err="1"/>
              <a:t>Htt</a:t>
            </a:r>
            <a:r>
              <a:rPr lang="en-GB" i="1" dirty="0"/>
              <a:t> </a:t>
            </a:r>
            <a:r>
              <a:rPr lang="en-GB" dirty="0"/>
              <a:t>contains a sequence of three </a:t>
            </a:r>
            <a:r>
              <a:rPr lang="en-GB" b="1" dirty="0"/>
              <a:t>DNA bases</a:t>
            </a:r>
            <a:r>
              <a:rPr lang="en-GB" dirty="0"/>
              <a:t>—cytosine-adenine-guanine(CAG)—repeated multiple times (i.e....</a:t>
            </a:r>
            <a:r>
              <a:rPr lang="en-GB" b="1" dirty="0">
                <a:solidFill>
                  <a:srgbClr val="00B050"/>
                </a:solidFill>
              </a:rPr>
              <a:t>CAG</a:t>
            </a:r>
            <a:r>
              <a:rPr lang="en-GB" b="1" dirty="0">
                <a:solidFill>
                  <a:srgbClr val="FF0000"/>
                </a:solidFill>
              </a:rPr>
              <a:t>CAG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CAG</a:t>
            </a:r>
            <a:r>
              <a:rPr lang="en-GB" dirty="0"/>
              <a:t>...), known as a </a:t>
            </a:r>
            <a:r>
              <a:rPr lang="en-GB" dirty="0" err="1"/>
              <a:t>trinucleotide</a:t>
            </a:r>
            <a:r>
              <a:rPr lang="en-GB" dirty="0"/>
              <a:t> repeat.</a:t>
            </a:r>
            <a:endParaRPr lang="en-GB" baseline="30000" dirty="0"/>
          </a:p>
          <a:p>
            <a:pPr marL="539750" lvl="1" indent="-269875" algn="just">
              <a:lnSpc>
                <a:spcPct val="150000"/>
              </a:lnSpc>
              <a:buClr>
                <a:srgbClr val="FF0000"/>
              </a:buClr>
            </a:pPr>
            <a:r>
              <a:rPr lang="en-GB" dirty="0"/>
              <a:t> CAG is the </a:t>
            </a:r>
            <a:r>
              <a:rPr lang="en-GB" b="1" u="sng" dirty="0"/>
              <a:t>genetic code</a:t>
            </a:r>
            <a:r>
              <a:rPr lang="en-GB" dirty="0"/>
              <a:t> for the amino acid </a:t>
            </a:r>
            <a:r>
              <a:rPr lang="en-GB" b="1" dirty="0"/>
              <a:t>glutamine.</a:t>
            </a:r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1CF2A0-232E-1113-51E9-74525EDFB2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7"/>
    </mc:Choice>
    <mc:Fallback xmlns="">
      <p:transition spd="slow" advTm="5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2" x="11991975" y="3679825"/>
          <p14:tracePt t="1659" x="11866563" y="3692525"/>
          <p14:tracePt t="1671" x="11715750" y="3729038"/>
          <p14:tracePt t="1688" x="11428413" y="3779838"/>
          <p14:tracePt t="1689" x="11341100" y="3792538"/>
          <p14:tracePt t="1704" x="11202988" y="3841750"/>
          <p14:tracePt t="1722" x="11102975" y="3867150"/>
          <p14:tracePt t="1724" x="11064875" y="3879850"/>
          <p14:tracePt t="1739" x="11041063" y="3892550"/>
          <p14:tracePt t="1740" x="11015663" y="3905250"/>
          <p14:tracePt t="1754" x="10990263" y="3916363"/>
          <p14:tracePt t="1771" x="10977563" y="3916363"/>
          <p14:tracePt t="1790" x="10964863" y="3929063"/>
          <p14:tracePt t="10839" x="11028363" y="3954463"/>
          <p14:tracePt t="10846" x="11266488" y="4005263"/>
          <p14:tracePt t="10854" x="11453813" y="4017963"/>
          <p14:tracePt t="10871" x="11753850" y="4029075"/>
          <p14:tracePt t="10888" x="12117388" y="4029075"/>
          <p14:tracePt t="13067" x="12041188" y="4305300"/>
          <p14:tracePt t="13073" x="11966575" y="4341813"/>
          <p14:tracePt t="13088" x="11891963" y="4392613"/>
          <p14:tracePt t="13089" x="11828463" y="4430713"/>
          <p14:tracePt t="13104" x="11728450" y="4479925"/>
          <p14:tracePt t="13121" x="11603038" y="4554538"/>
          <p14:tracePt t="13138" x="11515725" y="4592638"/>
          <p14:tracePt t="13154" x="11441113" y="4643438"/>
          <p14:tracePt t="13172" x="11366500" y="4679950"/>
          <p14:tracePt t="13188" x="11328400" y="4718050"/>
          <p14:tracePt t="13190" x="11303000" y="4743450"/>
          <p14:tracePt t="13204" x="11290300" y="4756150"/>
          <p14:tracePt t="13221" x="11241088" y="4805363"/>
          <p14:tracePt t="13237" x="11215688" y="4830763"/>
          <p14:tracePt t="13254" x="11202988" y="4843463"/>
          <p14:tracePt t="13255" x="11202988" y="4856163"/>
          <p14:tracePt t="13271" x="11177588" y="4868863"/>
          <p14:tracePt t="13298" x="11177588" y="4879975"/>
          <p14:tracePt t="13327" x="11164888" y="4879975"/>
          <p14:tracePt t="13334" x="11164888" y="4892675"/>
          <p14:tracePt t="38249" x="11090275" y="4892675"/>
          <p14:tracePt t="38256" x="10977563" y="4892675"/>
          <p14:tracePt t="38264" x="10890250" y="4892675"/>
          <p14:tracePt t="38271" x="10752138" y="4892675"/>
          <p14:tracePt t="38287" x="10602913" y="4856163"/>
          <p14:tracePt t="38304" x="10288588" y="4756150"/>
          <p14:tracePt t="38320" x="10013950" y="4643438"/>
          <p14:tracePt t="38322" x="9926638" y="4567238"/>
          <p14:tracePt t="38337" x="9388475" y="4241800"/>
          <p14:tracePt t="38353" x="9112250" y="4092575"/>
          <p14:tracePt t="38371" x="8850313" y="3941763"/>
          <p14:tracePt t="38372" x="8686800" y="3854450"/>
          <p14:tracePt t="38386" x="8561388" y="3792538"/>
          <p14:tracePt t="38403" x="8312150" y="3654425"/>
          <p14:tracePt t="38420" x="8199438" y="3616325"/>
          <p14:tracePt t="38436" x="8086725" y="3567113"/>
          <p14:tracePt t="38453" x="7999413" y="3554413"/>
          <p14:tracePt t="38470" x="7986713" y="3554413"/>
          <p14:tracePt t="38487" x="7961313" y="3554413"/>
          <p14:tracePt t="38504" x="7948613" y="3554413"/>
          <p14:tracePt t="38531" x="7923213" y="3554413"/>
          <p14:tracePt t="38554" x="7910513" y="3554413"/>
          <p14:tracePt t="38560" x="7886700" y="3554413"/>
          <p14:tracePt t="38570" x="7874000" y="3554413"/>
          <p14:tracePt t="38587" x="7823200" y="3590925"/>
          <p14:tracePt t="38588" x="7810500" y="3590925"/>
          <p14:tracePt t="38603" x="7797800" y="3590925"/>
          <p14:tracePt t="38605" x="7785100" y="3590925"/>
          <p14:tracePt t="38619" x="7761288" y="3603625"/>
          <p14:tracePt t="38637" x="7735888" y="3603625"/>
          <p14:tracePt t="38654" x="7697788" y="3603625"/>
          <p14:tracePt t="38654" x="7661275" y="3603625"/>
          <p14:tracePt t="38670" x="7623175" y="3603625"/>
          <p14:tracePt t="38687" x="7561263" y="3603625"/>
          <p14:tracePt t="38703" x="7497763" y="3603625"/>
          <p14:tracePt t="38705" x="7472363" y="3603625"/>
          <p14:tracePt t="38720" x="7435850" y="3603625"/>
          <p14:tracePt t="38721" x="7423150" y="3603625"/>
          <p14:tracePt t="38737" x="7385050" y="3603625"/>
          <p14:tracePt t="38753" x="7348538" y="3603625"/>
          <p14:tracePt t="38770" x="7323138" y="3603625"/>
          <p14:tracePt t="38771" x="7297738" y="3603625"/>
          <p14:tracePt t="38786" x="7285038" y="3603625"/>
          <p14:tracePt t="38803" x="7235825" y="3603625"/>
          <p14:tracePt t="38821" x="7197725" y="3603625"/>
          <p14:tracePt t="38836" x="7172325" y="3603625"/>
          <p14:tracePt t="38853" x="7146925" y="3603625"/>
          <p14:tracePt t="38870" x="7134225" y="3603625"/>
          <p14:tracePt t="38886" x="7123113" y="3603625"/>
          <p14:tracePt t="38903" x="7097713" y="3603625"/>
          <p14:tracePt t="38920" x="7085013" y="3590925"/>
          <p14:tracePt t="38980" x="7072313" y="3590925"/>
          <p14:tracePt t="39037" x="7110413" y="3603625"/>
          <p14:tracePt t="39045" x="7123113" y="3629025"/>
          <p14:tracePt t="39053" x="7134225" y="3629025"/>
          <p14:tracePt t="39071" x="7185025" y="3667125"/>
          <p14:tracePt t="39087" x="7223125" y="3679825"/>
          <p14:tracePt t="39088" x="7235825" y="3703638"/>
          <p14:tracePt t="39103" x="7259638" y="3716338"/>
          <p14:tracePt t="39104" x="7323138" y="3729038"/>
          <p14:tracePt t="39120" x="7435850" y="3767138"/>
          <p14:tracePt t="39137" x="7597775" y="3803650"/>
          <p14:tracePt t="39138" x="7661275" y="3816350"/>
          <p14:tracePt t="39154" x="7710488" y="3829050"/>
          <p14:tracePt t="39170" x="7874000" y="3854450"/>
          <p14:tracePt t="39187" x="8023225" y="3879850"/>
          <p14:tracePt t="39204" x="8174038" y="3879850"/>
          <p14:tracePt t="39220" x="8312150" y="3867150"/>
          <p14:tracePt t="39237" x="8374063" y="3854450"/>
          <p14:tracePt t="39253" x="8435975" y="3841750"/>
          <p14:tracePt t="39255" x="8448675" y="3829050"/>
          <p14:tracePt t="39270" x="8512175" y="3816350"/>
          <p14:tracePt t="39271" x="8537575" y="3816350"/>
          <p14:tracePt t="39286" x="8637588" y="3754438"/>
          <p14:tracePt t="39303" x="8724900" y="3716338"/>
          <p14:tracePt t="39305" x="8763000" y="3692525"/>
          <p14:tracePt t="39320" x="8837613" y="3629025"/>
          <p14:tracePt t="39336" x="8937625" y="3554413"/>
          <p14:tracePt t="39353" x="9012238" y="3467100"/>
          <p14:tracePt t="39370" x="9099550" y="3354388"/>
          <p14:tracePt t="39386" x="9301163" y="3116263"/>
          <p14:tracePt t="39403" x="9363075" y="2978150"/>
          <p14:tracePt t="39420" x="9413875" y="2903538"/>
          <p14:tracePt t="39421" x="9413875" y="2878138"/>
          <p14:tracePt t="39436" x="9424988" y="2840038"/>
          <p14:tracePt t="39454" x="9424988" y="2803525"/>
          <p14:tracePt t="39470" x="9424988" y="2765425"/>
          <p14:tracePt t="39472" x="9424988" y="2740025"/>
          <p14:tracePt t="39486" x="9388475" y="2716213"/>
          <p14:tracePt t="39488" x="9363075" y="2678113"/>
          <p14:tracePt t="39503" x="9237663" y="2590800"/>
          <p14:tracePt t="39520" x="9112250" y="2503488"/>
          <p14:tracePt t="39522" x="8986838" y="2452688"/>
          <p14:tracePt t="39536" x="8837613" y="2390775"/>
          <p14:tracePt t="39538" x="8699500" y="2365375"/>
          <p14:tracePt t="39553" x="8537575" y="2352675"/>
          <p14:tracePt t="39570" x="8412163" y="2352675"/>
          <p14:tracePt t="39587" x="8186738" y="2352675"/>
          <p14:tracePt t="39588" x="8074025" y="2352675"/>
          <p14:tracePt t="39603" x="7897813" y="2365375"/>
          <p14:tracePt t="39620" x="7785100" y="2390775"/>
          <p14:tracePt t="39637" x="7597775" y="2439988"/>
          <p14:tracePt t="39638" x="7448550" y="2465388"/>
          <p14:tracePt t="39653" x="7323138" y="2516188"/>
          <p14:tracePt t="39655" x="7259638" y="2527300"/>
          <p14:tracePt t="39670" x="7134225" y="2590800"/>
          <p14:tracePt t="39687" x="7021513" y="2640013"/>
          <p14:tracePt t="39688" x="6946900" y="2678113"/>
          <p14:tracePt t="39703" x="6859588" y="2703513"/>
          <p14:tracePt t="39704" x="6797675" y="2728913"/>
          <p14:tracePt t="39720" x="6634163" y="2740025"/>
          <p14:tracePt t="39736" x="6584950" y="2765425"/>
          <p14:tracePt t="39753" x="6521450" y="2790825"/>
          <p14:tracePt t="39754" x="6496050" y="2803525"/>
          <p14:tracePt t="39770" x="6434138" y="2816225"/>
          <p14:tracePt t="39786" x="6396038" y="2840038"/>
          <p14:tracePt t="39803" x="6346825" y="2852738"/>
          <p14:tracePt t="39804" x="6334125" y="2878138"/>
          <p14:tracePt t="39820" x="6296025" y="2916238"/>
          <p14:tracePt t="39837" x="6234113" y="2978150"/>
          <p14:tracePt t="39854" x="6196013" y="3054350"/>
          <p14:tracePt t="39855" x="6170613" y="3090863"/>
          <p14:tracePt t="39870" x="6146800" y="3116263"/>
          <p14:tracePt t="39871" x="6134100" y="3154363"/>
          <p14:tracePt t="39887" x="6134100" y="3190875"/>
          <p14:tracePt t="39904" x="6134100" y="3228975"/>
          <p14:tracePt t="39905" x="6134100" y="3254375"/>
          <p14:tracePt t="39920" x="6134100" y="3278188"/>
          <p14:tracePt t="39921" x="6134100" y="3303588"/>
          <p14:tracePt t="39937" x="6157913" y="3429000"/>
          <p14:tracePt t="39953" x="6234113" y="3541713"/>
          <p14:tracePt t="39970" x="6270625" y="3616325"/>
          <p14:tracePt t="39971" x="6296025" y="3641725"/>
          <p14:tracePt t="39987" x="6346825" y="3716338"/>
          <p14:tracePt t="40004" x="6472238" y="3779838"/>
          <p14:tracePt t="40020" x="6696075" y="3829050"/>
          <p14:tracePt t="40021" x="6834188" y="3829050"/>
          <p14:tracePt t="40036" x="6934200" y="3829050"/>
          <p14:tracePt t="40037" x="6985000" y="3829050"/>
          <p14:tracePt t="40054" x="7172325" y="3829050"/>
          <p14:tracePt t="40070" x="7448550" y="3829050"/>
          <p14:tracePt t="40072" x="7572375" y="3816350"/>
          <p14:tracePt t="40087" x="7623175" y="3816350"/>
          <p14:tracePt t="40088" x="7685088" y="3816350"/>
          <p14:tracePt t="40103" x="7810500" y="3792538"/>
          <p14:tracePt t="40120" x="7897813" y="3792538"/>
          <p14:tracePt t="40136" x="8010525" y="3779838"/>
          <p14:tracePt t="40137" x="8035925" y="3779838"/>
          <p14:tracePt t="40153" x="8074025" y="3754438"/>
          <p14:tracePt t="40170" x="8123238" y="3754438"/>
          <p14:tracePt t="40187" x="8135938" y="3754438"/>
          <p14:tracePt t="40209" x="8148638" y="3754438"/>
          <p14:tracePt t="40231" x="8161338" y="3754438"/>
          <p14:tracePt t="40274" x="8174038" y="3754438"/>
          <p14:tracePt t="40310" x="8074025" y="3803650"/>
          <p14:tracePt t="40317" x="7948613" y="3854450"/>
          <p14:tracePt t="40325" x="7861300" y="3892550"/>
          <p14:tracePt t="40336" x="7773988" y="3954463"/>
          <p14:tracePt t="40354" x="7110413" y="4179888"/>
          <p14:tracePt t="40354" x="6959600" y="4241800"/>
          <p14:tracePt t="40370" x="6472238" y="4405313"/>
          <p14:tracePt t="40386" x="5783263" y="4605338"/>
          <p14:tracePt t="40403" x="4868863" y="4756150"/>
          <p14:tracePt t="40405" x="4756150" y="4768850"/>
          <p14:tracePt t="40420" x="4643438" y="4768850"/>
          <p14:tracePt t="40420" x="4256088" y="4768850"/>
          <p14:tracePt t="40436" x="3956050" y="4743450"/>
          <p14:tracePt t="40454" x="3779838" y="4692650"/>
          <p14:tracePt t="40455" x="3643313" y="4667250"/>
          <p14:tracePt t="40470" x="3579813" y="4643438"/>
          <p14:tracePt t="40471" x="3517900" y="4630738"/>
          <p14:tracePt t="40487" x="3454400" y="4579938"/>
          <p14:tracePt t="40503" x="3367088" y="4530725"/>
          <p14:tracePt t="40520" x="3317875" y="4518025"/>
          <p14:tracePt t="40521" x="3305175" y="4505325"/>
          <p14:tracePt t="40537" x="3292475" y="4492625"/>
          <p14:tracePt t="40553" x="3279775" y="4467225"/>
          <p14:tracePt t="40570" x="3267075" y="4467225"/>
          <p14:tracePt t="40867" x="3241675" y="4392613"/>
          <p14:tracePt t="40875" x="3228975" y="4341813"/>
          <p14:tracePt t="40886" x="3205163" y="4279900"/>
          <p14:tracePt t="40903" x="3179763" y="4205288"/>
          <p14:tracePt t="40904" x="3167063" y="4179888"/>
          <p14:tracePt t="40920" x="3154363" y="4129088"/>
          <p14:tracePt t="40936" x="3128963" y="4092575"/>
          <p14:tracePt t="40953" x="3128963" y="4054475"/>
          <p14:tracePt t="40954" x="3128963" y="4041775"/>
          <p14:tracePt t="40970" x="3116263" y="3979863"/>
          <p14:tracePt t="40988" x="3103563" y="3916363"/>
          <p14:tracePt t="41004" x="3092450" y="3841750"/>
          <p14:tracePt t="41005" x="3092450" y="3829050"/>
          <p14:tracePt t="41020" x="3092450" y="3779838"/>
          <p14:tracePt t="41021" x="3092450" y="3754438"/>
          <p14:tracePt t="41037" x="3079750" y="3692525"/>
          <p14:tracePt t="41054" x="3079750" y="3641725"/>
          <p14:tracePt t="41070" x="3079750" y="3629025"/>
          <p14:tracePt t="41071" x="3079750" y="3603625"/>
          <p14:tracePt t="41087" x="3067050" y="3590925"/>
          <p14:tracePt t="41113" x="3054350" y="3590925"/>
          <p14:tracePt t="41121" x="3054350" y="3579813"/>
          <p14:tracePt t="41136" x="3054350" y="3554413"/>
          <p14:tracePt t="41154" x="3028950" y="3479800"/>
          <p14:tracePt t="41170" x="3028950" y="3403600"/>
          <p14:tracePt t="41171" x="3016250" y="3390900"/>
          <p14:tracePt t="41187" x="3016250" y="3354388"/>
          <p14:tracePt t="41204" x="3016250" y="3341688"/>
          <p14:tracePt t="41220" x="3016250" y="3328988"/>
          <p14:tracePt t="41265" x="3016250" y="3316288"/>
          <p14:tracePt t="41279" x="3028950" y="3303588"/>
          <p14:tracePt t="41287" x="3103563" y="3290888"/>
          <p14:tracePt t="41294" x="3154363" y="3290888"/>
          <p14:tracePt t="41303" x="3216275" y="3290888"/>
          <p14:tracePt t="41321" x="3292475" y="3328988"/>
          <p14:tracePt t="41323" x="3317875" y="3367088"/>
          <p14:tracePt t="41336" x="3341688" y="3378200"/>
          <p14:tracePt t="41338" x="3354388" y="3390900"/>
          <p14:tracePt t="41353" x="3392488" y="3416300"/>
          <p14:tracePt t="41370" x="3405188" y="3441700"/>
          <p14:tracePt t="41387" x="3417888" y="3454400"/>
          <p14:tracePt t="41410" x="3417888" y="3467100"/>
          <p14:tracePt t="41431" x="3417888" y="3479800"/>
          <p14:tracePt t="41446" x="3429000" y="3479800"/>
          <p14:tracePt t="41475" x="3429000" y="3490913"/>
          <p14:tracePt t="41540" x="3429000" y="3503613"/>
          <p14:tracePt t="41547" x="3441700" y="3503613"/>
          <p14:tracePt t="41555" x="3441700" y="3516313"/>
          <p14:tracePt t="41570" x="3441700" y="3529013"/>
          <p14:tracePt t="41587" x="3454400" y="3541713"/>
          <p14:tracePt t="41603" x="3454400" y="3554413"/>
          <p14:tracePt t="41621" x="3454400" y="3567113"/>
          <p14:tracePt t="41636" x="3467100" y="3567113"/>
          <p14:tracePt t="41653" x="3467100" y="3579813"/>
          <p14:tracePt t="41706" x="3479800" y="3579813"/>
          <p14:tracePt t="41736" x="3492500" y="3579813"/>
          <p14:tracePt t="41742" x="3505200" y="3579813"/>
          <p14:tracePt t="41753" x="3517900" y="3579813"/>
          <p14:tracePt t="41770" x="3541713" y="3579813"/>
          <p14:tracePt t="41772" x="3554413" y="3579813"/>
          <p14:tracePt t="41787" x="3567113" y="3579813"/>
          <p14:tracePt t="41803" x="3592513" y="3579813"/>
          <p14:tracePt t="41821" x="3617913" y="3579813"/>
          <p14:tracePt t="41822" x="3630613" y="3579813"/>
          <p14:tracePt t="41837" x="3654425" y="3579813"/>
          <p14:tracePt t="41838" x="3679825" y="3579813"/>
          <p14:tracePt t="41853" x="3705225" y="3579813"/>
          <p14:tracePt t="41870" x="3743325" y="3567113"/>
          <p14:tracePt t="41887" x="3779838" y="3567113"/>
          <p14:tracePt t="41903" x="3805238" y="3567113"/>
          <p14:tracePt t="41938" x="3817938" y="3554413"/>
          <p14:tracePt t="41954" x="3817938" y="3541713"/>
          <p14:tracePt t="41967" x="3843338" y="3529013"/>
          <p14:tracePt t="41974" x="3843338" y="3503613"/>
          <p14:tracePt t="41988" x="3843338" y="3490913"/>
          <p14:tracePt t="42018" x="3843338" y="3479800"/>
          <p14:tracePt t="42097" x="3843338" y="3467100"/>
          <p14:tracePt t="42357" x="3856038" y="3467100"/>
          <p14:tracePt t="42365" x="3867150" y="3479800"/>
          <p14:tracePt t="42372" x="3879850" y="3490913"/>
          <p14:tracePt t="42387" x="3892550" y="3503613"/>
          <p14:tracePt t="42403" x="3905250" y="3516313"/>
          <p14:tracePt t="42420" x="3930650" y="3529013"/>
          <p14:tracePt t="42437" x="3968750" y="3554413"/>
          <p14:tracePt t="42437" x="3979863" y="3554413"/>
          <p14:tracePt t="42453" x="4005263" y="3579813"/>
          <p14:tracePt t="42471" x="4030663" y="3603625"/>
          <p14:tracePt t="42488" x="4043363" y="3616325"/>
          <p14:tracePt t="42503" x="4068763" y="3629025"/>
          <p14:tracePt t="42520" x="4081463" y="3629025"/>
          <p14:tracePt t="42536" x="4092575" y="3629025"/>
          <p14:tracePt t="42538" x="4105275" y="3629025"/>
          <p14:tracePt t="42553" x="4117975" y="3629025"/>
          <p14:tracePt t="42570" x="4130675" y="3629025"/>
          <p14:tracePt t="42587" x="4143375" y="3629025"/>
          <p14:tracePt t="42603" x="4168775" y="3629025"/>
          <p14:tracePt t="42604" x="4181475" y="3629025"/>
          <p14:tracePt t="42620" x="4192588" y="3629025"/>
          <p14:tracePt t="42636" x="4205288" y="3616325"/>
          <p14:tracePt t="42654" x="4205288" y="3603625"/>
          <p14:tracePt t="42670" x="4217988" y="3590925"/>
          <p14:tracePt t="42686" x="4230688" y="3554413"/>
          <p14:tracePt t="42703" x="4243388" y="3516313"/>
          <p14:tracePt t="42705" x="4243388" y="3503613"/>
          <p14:tracePt t="42720" x="4243388" y="3479800"/>
          <p14:tracePt t="42721" x="4243388" y="3467100"/>
          <p14:tracePt t="42737" x="4243388" y="3454400"/>
          <p14:tracePt t="42770" x="4243388" y="3441700"/>
          <p14:tracePt t="42791" x="4243388" y="3429000"/>
          <p14:tracePt t="42864" x="4243388" y="3416300"/>
          <p14:tracePt t="42907" x="4243388" y="3403600"/>
          <p14:tracePt t="42965" x="4256088" y="3403600"/>
          <p14:tracePt t="42972" x="4268788" y="3403600"/>
          <p14:tracePt t="42979" x="4305300" y="3416300"/>
          <p14:tracePt t="42987" x="4356100" y="3416300"/>
          <p14:tracePt t="43003" x="4494213" y="3441700"/>
          <p14:tracePt t="43020" x="4706938" y="3490913"/>
          <p14:tracePt t="43037" x="4945063" y="3541713"/>
          <p14:tracePt t="43038" x="5345113" y="3554413"/>
          <p14:tracePt t="43053" x="5795963" y="3641725"/>
          <p14:tracePt t="43070" x="6884988" y="3741738"/>
          <p14:tracePt t="43087" x="7897813" y="3879850"/>
          <p14:tracePt t="43088" x="8123238" y="3905250"/>
          <p14:tracePt t="43103" x="8750300" y="3979863"/>
          <p14:tracePt t="43104" x="9112250" y="4017963"/>
          <p14:tracePt t="43120" x="9988550" y="4117975"/>
          <p14:tracePt t="43137" x="10464800" y="4205288"/>
          <p14:tracePt t="43138" x="10752138" y="4267200"/>
          <p14:tracePt t="43153" x="11028363" y="4341813"/>
          <p14:tracePt t="43154" x="11164888" y="4379913"/>
          <p14:tracePt t="43170" x="11428413" y="4479925"/>
          <p14:tracePt t="43186" x="11628438" y="4567238"/>
          <p14:tracePt t="43204" x="11741150" y="4643438"/>
          <p14:tracePt t="43204" x="11779250" y="4667250"/>
          <p14:tracePt t="43220" x="11815763" y="4705350"/>
          <p14:tracePt t="43236" x="11828463" y="4718050"/>
          <p14:tracePt t="43253" x="11841163" y="4730750"/>
          <p14:tracePt t="43479" x="11991975" y="4692650"/>
          <p14:tracePt t="43487" x="12104688" y="4656138"/>
          <p14:tracePt t="45438" x="11666538" y="3905250"/>
          <p14:tracePt t="45453" x="11490325" y="3967163"/>
          <p14:tracePt t="45454" x="11328400" y="4017963"/>
          <p14:tracePt t="45470" x="10614025" y="4241800"/>
          <p14:tracePt t="45486" x="9952038" y="4454525"/>
          <p14:tracePt t="45503" x="9275763" y="4718050"/>
          <p14:tracePt t="45504" x="8999538" y="4818063"/>
          <p14:tracePt t="45520" x="8324850" y="5056188"/>
          <p14:tracePt t="45536" x="7897813" y="5230813"/>
          <p14:tracePt t="45553" x="7485063" y="5343525"/>
          <p14:tracePt t="45555" x="7372350" y="5381625"/>
          <p14:tracePt t="45571" x="7246938" y="5430838"/>
          <p14:tracePt t="45588" x="6808788" y="5507038"/>
          <p14:tracePt t="45604" x="6684963" y="5543550"/>
          <p14:tracePt t="45620" x="6572250" y="5581650"/>
          <p14:tracePt t="45620" x="6496050" y="5607050"/>
          <p14:tracePt t="45636" x="6434138" y="5619750"/>
          <p14:tracePt t="45653" x="6370638" y="5630863"/>
          <p14:tracePt t="45670" x="6359525" y="5630863"/>
          <p14:tracePt t="45686" x="6346825" y="5630863"/>
          <p14:tracePt t="47095" x="6246813" y="5630863"/>
          <p14:tracePt t="47104" x="6096000" y="5630863"/>
          <p14:tracePt t="47110" x="5945188" y="5607050"/>
          <p14:tracePt t="47120" x="5821363" y="5581650"/>
          <p14:tracePt t="47137" x="5445125" y="5494338"/>
          <p14:tracePt t="47139" x="5145088" y="5430838"/>
          <p14:tracePt t="47153" x="4981575" y="5407025"/>
          <p14:tracePt t="47154" x="4843463" y="5356225"/>
          <p14:tracePt t="47170" x="4243388" y="5156200"/>
          <p14:tracePt t="47189" x="3979863" y="5081588"/>
          <p14:tracePt t="47191" x="3792538" y="4981575"/>
          <p14:tracePt t="47203" x="3517900" y="4879975"/>
          <p14:tracePt t="47205" x="3392488" y="4818063"/>
          <p14:tracePt t="47220" x="3228975" y="4705350"/>
          <p14:tracePt t="47236" x="3054350" y="4554538"/>
          <p14:tracePt t="47253" x="2803525" y="4379913"/>
          <p14:tracePt t="47270" x="2716213" y="4318000"/>
          <p14:tracePt t="47286" x="2641600" y="4279900"/>
          <p14:tracePt t="47303" x="2628900" y="4267200"/>
          <p14:tracePt t="47305" x="2616200" y="4254500"/>
          <p14:tracePt t="47320" x="2603500" y="4254500"/>
          <p14:tracePt t="47336" x="2578100" y="4241800"/>
          <p14:tracePt t="47353" x="2565400" y="4241800"/>
          <p14:tracePt t="47370" x="2565400" y="4230688"/>
          <p14:tracePt t="47414" x="2554288" y="4230688"/>
          <p14:tracePt t="47442" x="2554288" y="4217988"/>
          <p14:tracePt t="47464" x="2541588" y="4217988"/>
          <p14:tracePt t="47478" x="2490788" y="4205288"/>
          <p14:tracePt t="47487" x="2452688" y="4179888"/>
          <p14:tracePt t="47492" x="2365375" y="4154488"/>
          <p14:tracePt t="47503" x="2303463" y="4129088"/>
          <p14:tracePt t="47520" x="2190750" y="4092575"/>
          <p14:tracePt t="47522" x="2152650" y="4067175"/>
          <p14:tracePt t="47536" x="2127250" y="4054475"/>
          <p14:tracePt t="47537" x="2103438" y="4029075"/>
          <p14:tracePt t="47553" x="2052638" y="4005263"/>
          <p14:tracePt t="47569" x="2039938" y="3992563"/>
          <p14:tracePt t="47586" x="2027238" y="3979863"/>
          <p14:tracePt t="47603" x="2014538" y="3979863"/>
          <p14:tracePt t="47620" x="2014538" y="3967163"/>
          <p14:tracePt t="47637" x="2003425" y="3967163"/>
          <p14:tracePt t="47653" x="2003425" y="3954463"/>
          <p14:tracePt t="47725" x="2014538" y="3954463"/>
          <p14:tracePt t="47732" x="2027238" y="3954463"/>
          <p14:tracePt t="47738" x="2090738" y="3967163"/>
          <p14:tracePt t="47753" x="2165350" y="4005263"/>
          <p14:tracePt t="47754" x="2303463" y="4067175"/>
          <p14:tracePt t="47769" x="2490788" y="4230688"/>
          <p14:tracePt t="47786" x="2816225" y="4467225"/>
          <p14:tracePt t="47803" x="3205163" y="4679950"/>
          <p14:tracePt t="47804" x="3328988" y="4768850"/>
          <p14:tracePt t="47819" x="3554413" y="4868863"/>
          <p14:tracePt t="47837" x="3792538" y="4943475"/>
          <p14:tracePt t="47853" x="3968750" y="4968875"/>
          <p14:tracePt t="47870" x="4068763" y="4968875"/>
          <p14:tracePt t="47871" x="4143375" y="4956175"/>
          <p14:tracePt t="47886" x="4430713" y="4830763"/>
          <p14:tracePt t="47903" x="4743450" y="4730750"/>
          <p14:tracePt t="47905" x="4868863" y="4679950"/>
          <p14:tracePt t="47920" x="5019675" y="4643438"/>
          <p14:tracePt t="47920" x="5257800" y="4618038"/>
          <p14:tracePt t="47936" x="5519738" y="4605338"/>
          <p14:tracePt t="47953" x="5708650" y="4618038"/>
          <p14:tracePt t="47970" x="5921375" y="4643438"/>
          <p14:tracePt t="47971" x="5983288" y="4643438"/>
          <p14:tracePt t="47986" x="6045200" y="4656138"/>
          <p14:tracePt t="48003" x="6096000" y="4656138"/>
          <p14:tracePt t="48020" x="6121400" y="4656138"/>
          <p14:tracePt t="48036" x="6134100" y="4656138"/>
          <p14:tracePt t="48053" x="6170613" y="4656138"/>
          <p14:tracePt t="48070" x="6196013" y="4656138"/>
          <p14:tracePt t="48072" x="6208713" y="4656138"/>
          <p14:tracePt t="48086" x="6221413" y="4656138"/>
          <p14:tracePt t="48087" x="6234113" y="4656138"/>
          <p14:tracePt t="48107" x="6246813" y="4656138"/>
          <p14:tracePt t="48121" x="6246813" y="4643438"/>
          <p14:tracePt t="48137" x="6259513" y="4643438"/>
          <p14:tracePt t="48180" x="6259513" y="4630738"/>
          <p14:tracePt t="48238" x="6259513" y="4579938"/>
          <p14:tracePt t="48245" x="6270625" y="4554538"/>
          <p14:tracePt t="48254" x="6270625" y="4543425"/>
          <p14:tracePt t="48269" x="6270625" y="4454525"/>
          <p14:tracePt t="48287" x="6221413" y="4379913"/>
          <p14:tracePt t="48288" x="6208713" y="4354513"/>
          <p14:tracePt t="48303" x="6183313" y="4318000"/>
          <p14:tracePt t="48304" x="6170613" y="4279900"/>
          <p14:tracePt t="48320" x="6096000" y="4230688"/>
          <p14:tracePt t="48336" x="6045200" y="4179888"/>
          <p14:tracePt t="48353" x="5983288" y="4154488"/>
          <p14:tracePt t="48354" x="5970588" y="4141788"/>
          <p14:tracePt t="48369" x="5921375" y="4129088"/>
          <p14:tracePt t="48387" x="5895975" y="4105275"/>
          <p14:tracePt t="48403" x="5870575" y="4092575"/>
          <p14:tracePt t="48419" x="5857875" y="4092575"/>
          <p14:tracePt t="48420" x="5845175" y="4092575"/>
          <p14:tracePt t="48436" x="5832475" y="4092575"/>
          <p14:tracePt t="48455" x="5821363" y="4092575"/>
          <p14:tracePt t="48499" x="5821363" y="4079875"/>
          <p14:tracePt t="48527" x="5870575" y="4067175"/>
          <p14:tracePt t="48535" x="5945188" y="4054475"/>
          <p14:tracePt t="48541" x="6045200" y="4054475"/>
          <p14:tracePt t="48554" x="6134100" y="4054475"/>
          <p14:tracePt t="48556" x="6196013" y="4054475"/>
          <p14:tracePt t="48570" x="6283325" y="4079875"/>
          <p14:tracePt t="48571" x="6383338" y="4117975"/>
          <p14:tracePt t="48586" x="6659563" y="4217988"/>
          <p14:tracePt t="48603" x="6846888" y="4267200"/>
          <p14:tracePt t="48620" x="6985000" y="4318000"/>
          <p14:tracePt t="48621" x="7021513" y="4318000"/>
          <p14:tracePt t="48636" x="7097713" y="4330700"/>
          <p14:tracePt t="48637" x="7134225" y="4330700"/>
          <p14:tracePt t="48654" x="7210425" y="4330700"/>
          <p14:tracePt t="48670" x="7297738" y="4330700"/>
          <p14:tracePt t="48672" x="7323138" y="4330700"/>
          <p14:tracePt t="48686" x="7348538" y="4330700"/>
          <p14:tracePt t="48687" x="7385050" y="4330700"/>
          <p14:tracePt t="48703" x="7423150" y="4318000"/>
          <p14:tracePt t="48719" x="7448550" y="4318000"/>
          <p14:tracePt t="48737" x="7485063" y="4318000"/>
          <p14:tracePt t="48766" x="7497763" y="4318000"/>
          <p14:tracePt t="49135" x="7561263" y="4318000"/>
          <p14:tracePt t="49142" x="7661275" y="4318000"/>
          <p14:tracePt t="49153" x="7761288" y="4318000"/>
          <p14:tracePt t="49170" x="7897813" y="4318000"/>
          <p14:tracePt t="49186" x="8010525" y="4305300"/>
          <p14:tracePt t="49204" x="8086725" y="4292600"/>
          <p14:tracePt t="49220" x="8174038" y="4254500"/>
          <p14:tracePt t="49222" x="8212138" y="4241800"/>
          <p14:tracePt t="49236" x="8248650" y="4217988"/>
          <p14:tracePt t="49253" x="8374063" y="4154488"/>
          <p14:tracePt t="49269" x="8435975" y="4105275"/>
          <p14:tracePt t="49286" x="8486775" y="4067175"/>
          <p14:tracePt t="49287" x="8512175" y="4054475"/>
          <p14:tracePt t="49303" x="8548688" y="4005263"/>
          <p14:tracePt t="49319" x="8586788" y="3967163"/>
          <p14:tracePt t="49336" x="8624888" y="3929063"/>
          <p14:tracePt t="49337" x="8650288" y="3905250"/>
          <p14:tracePt t="49353" x="8674100" y="3892550"/>
          <p14:tracePt t="49355" x="8674100" y="3879850"/>
          <p14:tracePt t="49369" x="8686800" y="3867150"/>
          <p14:tracePt t="49386" x="8686800" y="3854450"/>
          <p14:tracePt t="49404" x="8699500" y="3841750"/>
          <p14:tracePt t="49438" x="8699500" y="3792538"/>
          <p14:tracePt t="49446" x="8699500" y="3779838"/>
          <p14:tracePt t="49454" x="8699500" y="3729038"/>
          <p14:tracePt t="49469" x="8674100" y="3679825"/>
          <p14:tracePt t="49486" x="8599488" y="3590925"/>
          <p14:tracePt t="49503" x="8461375" y="3479800"/>
          <p14:tracePt t="49505" x="8374063" y="3441700"/>
          <p14:tracePt t="49519" x="8248650" y="3378200"/>
          <p14:tracePt t="49536" x="8161338" y="3354388"/>
          <p14:tracePt t="49554" x="8099425" y="3328988"/>
          <p14:tracePt t="49555" x="8035925" y="3303588"/>
          <p14:tracePt t="49569" x="7974013" y="3290888"/>
          <p14:tracePt t="49571" x="7897813" y="3278188"/>
          <p14:tracePt t="49586" x="7748588" y="3254375"/>
          <p14:tracePt t="49603" x="7623175" y="3228975"/>
          <p14:tracePt t="49604" x="7572375" y="3228975"/>
          <p14:tracePt t="49619" x="7535863" y="3228975"/>
          <p14:tracePt t="49621" x="7510463" y="3228975"/>
          <p14:tracePt t="49636" x="7410450" y="3228975"/>
          <p14:tracePt t="49653" x="7259638" y="3241675"/>
          <p14:tracePt t="49670" x="7123113" y="3316288"/>
          <p14:tracePt t="49686" x="6997700" y="3390900"/>
          <p14:tracePt t="49703" x="6934200" y="3441700"/>
          <p14:tracePt t="49720" x="6910388" y="3467100"/>
          <p14:tracePt t="49721" x="6910388" y="3479800"/>
          <p14:tracePt t="49736" x="6884988" y="3503613"/>
          <p14:tracePt t="49753" x="6872288" y="3516313"/>
          <p14:tracePt t="49770" x="6846888" y="3554413"/>
          <p14:tracePt t="49771" x="6846888" y="3579813"/>
          <p14:tracePt t="49786" x="6846888" y="3629025"/>
          <p14:tracePt t="49788" x="6846888" y="3667125"/>
          <p14:tracePt t="49803" x="6846888" y="3803650"/>
          <p14:tracePt t="49820" x="6846888" y="3905250"/>
          <p14:tracePt t="49836" x="6846888" y="3992563"/>
          <p14:tracePt t="49837" x="6859588" y="4029075"/>
          <p14:tracePt t="49853" x="6897688" y="4092575"/>
          <p14:tracePt t="49871" x="7010400" y="4192588"/>
          <p14:tracePt t="49872" x="7072313" y="4254500"/>
          <p14:tracePt t="49887" x="7197725" y="4318000"/>
          <p14:tracePt t="49903" x="7285038" y="4354513"/>
          <p14:tracePt t="49920" x="7348538" y="4379913"/>
          <p14:tracePt t="49937" x="7423150" y="4379913"/>
          <p14:tracePt t="49938" x="7459663" y="4379913"/>
          <p14:tracePt t="49953" x="7535863" y="4379913"/>
          <p14:tracePt t="49954" x="7597775" y="4379913"/>
          <p14:tracePt t="49969" x="7710488" y="4379913"/>
          <p14:tracePt t="49987" x="7848600" y="4354513"/>
          <p14:tracePt t="49988" x="7874000" y="4341813"/>
          <p14:tracePt t="50003" x="7923213" y="4341813"/>
          <p14:tracePt t="50004" x="7974013" y="4318000"/>
          <p14:tracePt t="50019" x="8123238" y="4267200"/>
          <p14:tracePt t="50037" x="8274050" y="4205288"/>
          <p14:tracePt t="50039" x="8335963" y="4179888"/>
          <p14:tracePt t="50054" x="8374063" y="4167188"/>
          <p14:tracePt t="50055" x="8412163" y="4167188"/>
          <p14:tracePt t="50069" x="8486775" y="4117975"/>
          <p14:tracePt t="50086" x="8524875" y="4105275"/>
          <p14:tracePt t="50103" x="8586788" y="4067175"/>
          <p14:tracePt t="50105" x="8637588" y="4041775"/>
          <p14:tracePt t="50119" x="8661400" y="4017963"/>
          <p14:tracePt t="50120" x="8712200" y="3979863"/>
          <p14:tracePt t="50136" x="8774113" y="3941763"/>
          <p14:tracePt t="50153" x="8837613" y="3892550"/>
          <p14:tracePt t="50170" x="8886825" y="3841750"/>
          <p14:tracePt t="50171" x="8899525" y="3816350"/>
          <p14:tracePt t="50186" x="8937625" y="3779838"/>
          <p14:tracePt t="50203" x="8950325" y="3767138"/>
          <p14:tracePt t="50221" x="8950325" y="3754438"/>
          <p14:tracePt t="50236" x="8950325" y="3741738"/>
          <p14:tracePt t="50253" x="8999538" y="3629025"/>
          <p14:tracePt t="50270" x="9012238" y="3503613"/>
          <p14:tracePt t="50286" x="9012238" y="3454400"/>
          <p14:tracePt t="50303" x="9012238" y="3403600"/>
          <p14:tracePt t="50320" x="8999538" y="3378200"/>
          <p14:tracePt t="50321" x="8986838" y="3341688"/>
          <p14:tracePt t="50336" x="8975725" y="3341688"/>
          <p14:tracePt t="50337" x="8975725" y="3328988"/>
          <p14:tracePt t="50353" x="8912225" y="3290888"/>
          <p14:tracePt t="50370" x="8863013" y="3241675"/>
          <p14:tracePt t="50372" x="8812213" y="3216275"/>
          <p14:tracePt t="50386" x="8786813" y="3203575"/>
          <p14:tracePt t="50387" x="8763000" y="3190875"/>
          <p14:tracePt t="50403" x="8686800" y="3141663"/>
          <p14:tracePt t="50419" x="8561388" y="3103563"/>
          <p14:tracePt t="50437" x="8424863" y="3065463"/>
          <p14:tracePt t="50439" x="8335963" y="3065463"/>
          <p14:tracePt t="50453" x="8248650" y="3065463"/>
          <p14:tracePt t="50469" x="8199438" y="3065463"/>
          <p14:tracePt t="50486" x="8123238" y="3065463"/>
          <p14:tracePt t="50488" x="8086725" y="3078163"/>
          <p14:tracePt t="50503" x="8023225" y="3103563"/>
          <p14:tracePt t="50520" x="7974013" y="3128963"/>
          <p14:tracePt t="50537" x="7961313" y="3141663"/>
          <p14:tracePt t="50553" x="7948613" y="3154363"/>
          <p14:tracePt t="50554" x="7935913" y="3154363"/>
          <p14:tracePt t="50569" x="7835900" y="3216275"/>
          <p14:tracePt t="50586" x="7735888" y="3328988"/>
          <p14:tracePt t="50603" x="7648575" y="3441700"/>
          <p14:tracePt t="50604" x="7610475" y="3516313"/>
          <p14:tracePt t="50619" x="7561263" y="3590925"/>
          <p14:tracePt t="50637" x="7523163" y="3654425"/>
          <p14:tracePt t="50653" x="7497763" y="3703638"/>
          <p14:tracePt t="50653" x="7497763" y="3716338"/>
          <p14:tracePt t="50669" x="7497763" y="3729038"/>
          <p14:tracePt t="50685" x="7497763" y="3741738"/>
          <p14:tracePt t="50703" x="7497763" y="3803650"/>
          <p14:tracePt t="50719" x="7497763" y="3905250"/>
          <p14:tracePt t="50736" x="7497763" y="3992563"/>
          <p14:tracePt t="50753" x="7497763" y="4029075"/>
          <p14:tracePt t="50755" x="7497763" y="4054475"/>
          <p14:tracePt t="50770" x="7497763" y="4079875"/>
          <p14:tracePt t="50786" x="7497763" y="4092575"/>
          <p14:tracePt t="50803" x="7497763" y="4117975"/>
          <p14:tracePt t="50834" x="7497763" y="4129088"/>
          <p14:tracePt t="50842" x="7497763" y="4154488"/>
          <p14:tracePt t="50853" x="7497763" y="4167188"/>
          <p14:tracePt t="50870" x="7523163" y="4205288"/>
          <p14:tracePt t="50871" x="7561263" y="4241800"/>
          <p14:tracePt t="50886" x="7661275" y="4305300"/>
          <p14:tracePt t="50903" x="7761288" y="4341813"/>
          <p14:tracePt t="50920" x="7848600" y="4367213"/>
          <p14:tracePt t="50921" x="7897813" y="4379913"/>
          <p14:tracePt t="50936" x="7923213" y="4379913"/>
          <p14:tracePt t="50938" x="7948613" y="4379913"/>
          <p14:tracePt t="50953" x="8061325" y="4379913"/>
          <p14:tracePt t="50969" x="8199438" y="4330700"/>
          <p14:tracePt t="50986" x="8299450" y="4292600"/>
          <p14:tracePt t="50987" x="8335963" y="4279900"/>
          <p14:tracePt t="51003" x="8374063" y="4267200"/>
          <p14:tracePt t="51020" x="8386763" y="4254500"/>
          <p14:tracePt t="51037" x="8399463" y="4254500"/>
          <p14:tracePt t="51059" x="8412163" y="4254500"/>
          <p14:tracePt t="51103" x="8424863" y="4254500"/>
          <p14:tracePt t="51131" x="8424863" y="4241800"/>
          <p14:tracePt t="51138" x="8435975" y="4230688"/>
          <p14:tracePt t="51145" x="8461375" y="4217988"/>
          <p14:tracePt t="51154" x="8474075" y="4217988"/>
          <p14:tracePt t="51169" x="8524875" y="4205288"/>
          <p14:tracePt t="51187" x="8537575" y="4192588"/>
          <p14:tracePt t="51203" x="8586788" y="4179888"/>
          <p14:tracePt t="51204" x="8599488" y="4179888"/>
          <p14:tracePt t="51219" x="8612188" y="4179888"/>
          <p14:tracePt t="51239" x="8624888" y="4179888"/>
          <p14:tracePt t="51276" x="8637588" y="4179888"/>
          <p14:tracePt t="51782" x="8963025" y="4117975"/>
          <p14:tracePt t="51789" x="9099550" y="4105275"/>
          <p14:tracePt t="51803" x="9237663" y="4079875"/>
          <p14:tracePt t="51819" x="10113963" y="3929063"/>
          <p14:tracePt t="51836" x="10752138" y="3867150"/>
          <p14:tracePt t="51853" x="11090275" y="3829050"/>
          <p14:tracePt t="51854" x="11241088" y="3816350"/>
          <p14:tracePt t="51870" x="11515725" y="3816350"/>
          <p14:tracePt t="51871" x="11666538" y="3803650"/>
          <p14:tracePt t="51886" x="11841163" y="3803650"/>
          <p14:tracePt t="51903" x="11991975" y="3792538"/>
          <p14:tracePt t="51920" x="12130088" y="3779838"/>
          <p14:tracePt t="51920" x="12179300" y="37798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3"/>
          <a:stretch>
            <a:fillRect/>
          </a:stretch>
        </p:blipFill>
        <p:spPr bwMode="auto">
          <a:xfrm>
            <a:off x="2783632" y="0"/>
            <a:ext cx="7086600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1C0293-0B97-E990-C7FD-F11136B5A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8"/>
    </mc:Choice>
    <mc:Fallback xmlns="">
      <p:transition spd="slow" advTm="1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9" x="11966575" y="3767138"/>
          <p14:tracePt t="1462" x="11853863" y="3792538"/>
          <p14:tracePt t="1464" x="11766550" y="3803650"/>
          <p14:tracePt t="1479" x="11553825" y="3854450"/>
          <p14:tracePt t="1480" x="11390313" y="3867150"/>
          <p14:tracePt t="1495" x="11164888" y="3905250"/>
          <p14:tracePt t="1512" x="10902950" y="3941763"/>
          <p14:tracePt t="1529" x="10614025" y="3967163"/>
          <p14:tracePt t="1545" x="10301288" y="4005263"/>
          <p14:tracePt t="1562" x="10052050" y="4041775"/>
          <p14:tracePt t="1579" x="9839325" y="4054475"/>
          <p14:tracePt t="1579" x="9713913" y="4054475"/>
          <p14:tracePt t="1597" x="9463088" y="4079875"/>
          <p14:tracePt t="1612" x="9150350" y="4105275"/>
          <p14:tracePt t="1629" x="8924925" y="4117975"/>
          <p14:tracePt t="1645" x="8637588" y="4154488"/>
          <p14:tracePt t="1646" x="8474075" y="4179888"/>
          <p14:tracePt t="1664" x="8235950" y="4192588"/>
          <p14:tracePt t="1668" x="8123238" y="4192588"/>
          <p14:tracePt t="1679" x="7974013" y="4192588"/>
          <p14:tracePt t="1695" x="7648575" y="4192588"/>
          <p14:tracePt t="1696" x="7535863" y="4192588"/>
          <p14:tracePt t="1712" x="7397750" y="4192588"/>
          <p14:tracePt t="1729" x="7146925" y="4192588"/>
          <p14:tracePt t="1746" x="6910388" y="4192588"/>
          <p14:tracePt t="1762" x="6846888" y="4179888"/>
          <p14:tracePt t="1778" x="6784975" y="4154488"/>
          <p14:tracePt t="1795" x="6746875" y="4154488"/>
          <p14:tracePt t="1796" x="6734175" y="4154488"/>
          <p14:tracePt t="1812" x="6721475" y="4154488"/>
          <p14:tracePt t="1829" x="6708775" y="4154488"/>
          <p14:tracePt t="1869" x="6696075" y="4154488"/>
          <p14:tracePt t="2107" x="6759575" y="4141788"/>
          <p14:tracePt t="2114" x="6897688" y="4092575"/>
          <p14:tracePt t="2123" x="6985000" y="4067175"/>
          <p14:tracePt t="2130" x="7123113" y="4005263"/>
          <p14:tracePt t="2145" x="7459663" y="3892550"/>
          <p14:tracePt t="2162" x="7697788" y="3816350"/>
          <p14:tracePt t="2179" x="7897813" y="3754438"/>
          <p14:tracePt t="2180" x="8010525" y="3729038"/>
          <p14:tracePt t="2195" x="8161338" y="3703638"/>
          <p14:tracePt t="2213" x="8248650" y="3703638"/>
          <p14:tracePt t="2229" x="8299450" y="3703638"/>
          <p14:tracePt t="2246" x="8312150" y="3703638"/>
          <p14:tracePt t="2262" x="8324850" y="3703638"/>
          <p14:tracePt t="2397" x="8248650" y="3716338"/>
          <p14:tracePt t="2404" x="8110538" y="3754438"/>
          <p14:tracePt t="2413" x="8035925" y="3767138"/>
          <p14:tracePt t="2428" x="7823200" y="3829050"/>
          <p14:tracePt t="2446" x="7272338" y="3892550"/>
          <p14:tracePt t="2462" x="7046913" y="3941763"/>
          <p14:tracePt t="2463" x="6734175" y="3967163"/>
          <p14:tracePt t="2478" x="6346825" y="4005263"/>
          <p14:tracePt t="2495" x="5995988" y="4017963"/>
          <p14:tracePt t="2513" x="5370513" y="4041775"/>
          <p14:tracePt t="2528" x="4932363" y="4079875"/>
          <p14:tracePt t="2546" x="4681538" y="4079875"/>
          <p14:tracePt t="2562" x="4556125" y="4079875"/>
          <p14:tracePt t="2564" x="4468813" y="4079875"/>
          <p14:tracePt t="2578" x="4418013" y="4079875"/>
          <p14:tracePt t="2579" x="4356100" y="4079875"/>
          <p14:tracePt t="2595" x="4294188" y="4079875"/>
          <p14:tracePt t="2612" x="4268788" y="4079875"/>
          <p14:tracePt t="2614" x="4256088" y="4079875"/>
          <p14:tracePt t="2629" x="4243388" y="4079875"/>
          <p14:tracePt t="2645" x="4230688" y="4079875"/>
          <p14:tracePt t="3084" x="4192588" y="4079875"/>
          <p14:tracePt t="3091" x="4105275" y="4079875"/>
          <p14:tracePt t="3099" x="3956050" y="4079875"/>
          <p14:tracePt t="3112" x="3843338" y="4079875"/>
          <p14:tracePt t="3113" x="3705225" y="4079875"/>
          <p14:tracePt t="3129" x="3554413" y="4079875"/>
          <p14:tracePt t="3145" x="3454400" y="4079875"/>
          <p14:tracePt t="3162" x="3317875" y="4079875"/>
          <p14:tracePt t="3164" x="3254375" y="4079875"/>
          <p14:tracePt t="3178" x="3205163" y="4079875"/>
          <p14:tracePt t="3180" x="3116263" y="4079875"/>
          <p14:tracePt t="3195" x="3028950" y="4079875"/>
          <p14:tracePt t="3212" x="2954338" y="4079875"/>
          <p14:tracePt t="3229" x="2854325" y="4079875"/>
          <p14:tracePt t="3230" x="2778125" y="4079875"/>
          <p14:tracePt t="3245" x="2667000" y="4079875"/>
          <p14:tracePt t="3261" x="2554288" y="4079875"/>
          <p14:tracePt t="3279" x="2452688" y="4079875"/>
          <p14:tracePt t="3295" x="2428875" y="4079875"/>
          <p14:tracePt t="3297" x="2416175" y="4079875"/>
          <p14:tracePt t="3312" x="2390775" y="4079875"/>
          <p14:tracePt t="3328" x="2352675" y="4079875"/>
          <p14:tracePt t="3345" x="2339975" y="4079875"/>
          <p14:tracePt t="3362" x="2328863" y="4079875"/>
          <p14:tracePt t="3379" x="2316163" y="4079875"/>
          <p14:tracePt t="3402" x="2303463" y="4079875"/>
          <p14:tracePt t="3482" x="2290763" y="4079875"/>
          <p14:tracePt t="3764" x="2290763" y="4067175"/>
          <p14:tracePt t="3771" x="2328863" y="4041775"/>
          <p14:tracePt t="3779" x="2378075" y="4017963"/>
          <p14:tracePt t="3795" x="2465388" y="3979863"/>
          <p14:tracePt t="3812" x="2590800" y="3905250"/>
          <p14:tracePt t="3829" x="2703513" y="3841750"/>
          <p14:tracePt t="3846" x="2754313" y="3792538"/>
          <p14:tracePt t="3862" x="2816225" y="3754438"/>
          <p14:tracePt t="3879" x="2890838" y="3703638"/>
          <p14:tracePt t="3895" x="2967038" y="3667125"/>
          <p14:tracePt t="3897" x="2992438" y="3654425"/>
          <p14:tracePt t="3912" x="3054350" y="3616325"/>
          <p14:tracePt t="3928" x="3128963" y="3603625"/>
          <p14:tracePt t="3930" x="3141663" y="3590925"/>
          <p14:tracePt t="3945" x="3179763" y="3579813"/>
          <p14:tracePt t="3947" x="3192463" y="3579813"/>
          <p14:tracePt t="3962" x="3241675" y="3554413"/>
          <p14:tracePt t="3978" x="3292475" y="3529013"/>
          <p14:tracePt t="3995" x="3354388" y="3516313"/>
          <p14:tracePt t="3996" x="3379788" y="3503613"/>
          <p14:tracePt t="4012" x="3429000" y="3479800"/>
          <p14:tracePt t="4028" x="3479800" y="3479800"/>
          <p14:tracePt t="4046" x="3530600" y="3467100"/>
          <p14:tracePt t="4062" x="3554413" y="3467100"/>
          <p14:tracePt t="4078" x="3579813" y="3467100"/>
          <p14:tracePt t="4097" x="3592513" y="3467100"/>
          <p14:tracePt t="4118" x="3605213" y="3467100"/>
          <p14:tracePt t="4141" x="3617913" y="3467100"/>
          <p14:tracePt t="4147" x="3630613" y="3467100"/>
          <p14:tracePt t="4163" x="3643313" y="3467100"/>
          <p14:tracePt t="4178" x="3654425" y="3454400"/>
          <p14:tracePt t="4195" x="3667125" y="3454400"/>
          <p14:tracePt t="4213" x="3692525" y="3441700"/>
          <p14:tracePt t="4228" x="3717925" y="3429000"/>
          <p14:tracePt t="4245" x="3730625" y="3416300"/>
          <p14:tracePt t="4262" x="3756025" y="3416300"/>
          <p14:tracePt t="4264" x="3767138" y="3416300"/>
          <p14:tracePt t="4279" x="3779838" y="3416300"/>
          <p14:tracePt t="4295" x="3792538" y="3416300"/>
          <p14:tracePt t="4321" x="3805238" y="3416300"/>
          <p14:tracePt t="4401" x="3817938" y="3416300"/>
          <p14:tracePt t="5818" x="3830638" y="3416300"/>
          <p14:tracePt t="5825" x="3892550" y="3416300"/>
          <p14:tracePt t="5832" x="3930650" y="3416300"/>
          <p14:tracePt t="5845" x="3979863" y="3416300"/>
          <p14:tracePt t="5847" x="4017963" y="3416300"/>
          <p14:tracePt t="5862" x="4043363" y="3416300"/>
          <p14:tracePt t="5862" x="4092575" y="3416300"/>
          <p14:tracePt t="5878" x="4217988" y="3441700"/>
          <p14:tracePt t="5895" x="4394200" y="3441700"/>
          <p14:tracePt t="5912" x="4681538" y="3441700"/>
          <p14:tracePt t="5928" x="4856163" y="3441700"/>
          <p14:tracePt t="5945" x="5081588" y="3441700"/>
          <p14:tracePt t="5962" x="5232400" y="3441700"/>
          <p14:tracePt t="5963" x="5307013" y="3441700"/>
          <p14:tracePt t="5979" x="5370513" y="3441700"/>
          <p14:tracePt t="5979" x="5407025" y="3441700"/>
          <p14:tracePt t="5995" x="5532438" y="3441700"/>
          <p14:tracePt t="6012" x="5632450" y="3441700"/>
          <p14:tracePt t="6013" x="5670550" y="3441700"/>
          <p14:tracePt t="6028" x="5770563" y="3441700"/>
          <p14:tracePt t="6045" x="5845175" y="3441700"/>
          <p14:tracePt t="6062" x="5908675" y="3441700"/>
          <p14:tracePt t="6078" x="5957888" y="3441700"/>
          <p14:tracePt t="6079" x="5970588" y="3441700"/>
          <p14:tracePt t="6095" x="6021388" y="3454400"/>
          <p14:tracePt t="6112" x="6057900" y="3454400"/>
          <p14:tracePt t="6129" x="6121400" y="3454400"/>
          <p14:tracePt t="6145" x="6183313" y="3454400"/>
          <p14:tracePt t="6162" x="6221413" y="3454400"/>
          <p14:tracePt t="6179" x="6270625" y="3454400"/>
          <p14:tracePt t="6180" x="6296025" y="3454400"/>
          <p14:tracePt t="6195" x="6308725" y="3454400"/>
          <p14:tracePt t="6212" x="6334125" y="3454400"/>
          <p14:tracePt t="6229" x="6346825" y="3454400"/>
          <p14:tracePt t="6230" x="6359525" y="3454400"/>
          <p14:tracePt t="6245" x="6370638" y="3454400"/>
          <p14:tracePt t="6266" x="6383338" y="3454400"/>
          <p14:tracePt t="6288" x="6396038" y="3454400"/>
          <p14:tracePt t="6303" x="6408738" y="3454400"/>
          <p14:tracePt t="6311" x="6421438" y="3454400"/>
          <p14:tracePt t="6328" x="6434138" y="3454400"/>
          <p14:tracePt t="6345" x="6446838" y="3441700"/>
          <p14:tracePt t="6346" x="6459538" y="3441700"/>
          <p14:tracePt t="6362" x="6483350" y="3429000"/>
          <p14:tracePt t="6378" x="6508750" y="3429000"/>
          <p14:tracePt t="6395" x="6534150" y="3429000"/>
          <p14:tracePt t="6412" x="6546850" y="3429000"/>
          <p14:tracePt t="6413" x="6559550" y="3429000"/>
          <p14:tracePt t="6429" x="6572250" y="3429000"/>
          <p14:tracePt t="6455" x="6584950" y="3429000"/>
          <p14:tracePt t="7012" x="6584950" y="3441700"/>
          <p14:tracePt t="7019" x="6584950" y="3467100"/>
          <p14:tracePt t="7028" x="6584950" y="3479800"/>
          <p14:tracePt t="7046" x="6584950" y="3503613"/>
          <p14:tracePt t="7062" x="6584950" y="3516313"/>
          <p14:tracePt t="7078" x="6584950" y="3529013"/>
          <p14:tracePt t="7095" x="6584950" y="3541713"/>
          <p14:tracePt t="7112" x="6584950" y="3554413"/>
          <p14:tracePt t="7112" x="6584950" y="3567113"/>
          <p14:tracePt t="7129" x="6584950" y="3579813"/>
          <p14:tracePt t="7145" x="6584950" y="3590925"/>
          <p14:tracePt t="7162" x="6584950" y="3603625"/>
          <p14:tracePt t="7179" x="6584950" y="3616325"/>
          <p14:tracePt t="7180" x="6584950" y="3629025"/>
          <p14:tracePt t="7195" x="6596063" y="3654425"/>
          <p14:tracePt t="7214" x="6596063" y="3667125"/>
          <p14:tracePt t="7229" x="6608763" y="3679825"/>
          <p14:tracePt t="7245" x="6621463" y="3692525"/>
          <p14:tracePt t="7262" x="6621463" y="3716338"/>
          <p14:tracePt t="7278" x="6621463" y="3729038"/>
          <p14:tracePt t="7295" x="6621463" y="3741738"/>
          <p14:tracePt t="7330" x="6621463" y="3754438"/>
          <p14:tracePt t="7346" x="6621463" y="3767138"/>
          <p14:tracePt t="7351" x="6621463" y="3779838"/>
          <p14:tracePt t="7362" x="6621463" y="3792538"/>
          <p14:tracePt t="7378" x="6621463" y="3803650"/>
          <p14:tracePt t="7395" x="6621463" y="3816350"/>
          <p14:tracePt t="7396" x="6621463" y="3829050"/>
          <p14:tracePt t="7431" x="6621463" y="3841750"/>
          <p14:tracePt t="7496" x="6621463" y="3867150"/>
          <p14:tracePt t="7532" x="6621463" y="3879850"/>
          <p14:tracePt t="7562" x="6621463" y="3892550"/>
          <p14:tracePt t="7576" x="6621463" y="3905250"/>
          <p14:tracePt t="7583" x="6634163" y="3905250"/>
          <p14:tracePt t="7595" x="6659563" y="3916363"/>
          <p14:tracePt t="7612" x="6672263" y="3941763"/>
          <p14:tracePt t="7612" x="6684963" y="3954463"/>
          <p14:tracePt t="7628" x="6696075" y="3967163"/>
          <p14:tracePt t="7645" x="6708775" y="3967163"/>
          <p14:tracePt t="7662" x="6746875" y="3979863"/>
          <p14:tracePt t="7663" x="6759575" y="3979863"/>
          <p14:tracePt t="7678" x="6772275" y="3979863"/>
          <p14:tracePt t="7695" x="6808788" y="3979863"/>
          <p14:tracePt t="7712" x="6821488" y="3979863"/>
          <p14:tracePt t="7728" x="6846888" y="3979863"/>
          <p14:tracePt t="7729" x="6859588" y="3979863"/>
          <p14:tracePt t="7745" x="6884988" y="3979863"/>
          <p14:tracePt t="7762" x="6897688" y="3979863"/>
          <p14:tracePt t="7778" x="6910388" y="3979863"/>
          <p14:tracePt t="7779" x="6921500" y="3979863"/>
          <p14:tracePt t="7795" x="6959600" y="3979863"/>
          <p14:tracePt t="7811" x="6972300" y="3979863"/>
          <p14:tracePt t="7829" x="6997700" y="3979863"/>
          <p14:tracePt t="7845" x="7010400" y="3979863"/>
          <p14:tracePt t="7862" x="7021513" y="3979863"/>
          <p14:tracePt t="7895" x="7034213" y="3979863"/>
          <p14:tracePt t="7930" x="7046913" y="3979863"/>
          <p14:tracePt t="7946" x="7046913" y="3967163"/>
          <p14:tracePt t="7974" x="7059613" y="3967163"/>
          <p14:tracePt t="7988" x="7059613" y="3954463"/>
          <p14:tracePt t="8010" x="7059613" y="3941763"/>
          <p14:tracePt t="8031" x="7059613" y="3929063"/>
          <p14:tracePt t="8068" x="7059613" y="3916363"/>
          <p14:tracePt t="8090" x="7059613" y="3879850"/>
          <p14:tracePt t="8097" x="7059613" y="3854450"/>
          <p14:tracePt t="8104" x="7059613" y="3841750"/>
          <p14:tracePt t="8118" x="7059613" y="3829050"/>
          <p14:tracePt t="8129" x="7059613" y="3816350"/>
          <p14:tracePt t="8147" x="7046913" y="3816350"/>
          <p14:tracePt t="8161" x="7046913" y="3803650"/>
          <p14:tracePt t="8183" x="7034213" y="3803650"/>
          <p14:tracePt t="8197" x="7034213" y="3792538"/>
          <p14:tracePt t="8228" x="7034213" y="3779838"/>
          <p14:tracePt t="8234" x="7010400" y="3754438"/>
          <p14:tracePt t="8248" x="6985000" y="3741738"/>
          <p14:tracePt t="8261" x="6972300" y="3703638"/>
          <p14:tracePt t="8278" x="6921500" y="3667125"/>
          <p14:tracePt t="8279" x="6910388" y="3641725"/>
          <p14:tracePt t="8295" x="6897688" y="3616325"/>
          <p14:tracePt t="8312" x="6897688" y="3603625"/>
          <p14:tracePt t="8329" x="6897688" y="3590925"/>
          <p14:tracePt t="8345" x="6884988" y="3590925"/>
          <p14:tracePt t="8364" x="6884988" y="3579813"/>
          <p14:tracePt t="8379" x="6872288" y="3579813"/>
          <p14:tracePt t="8395" x="6859588" y="3579813"/>
          <p14:tracePt t="8412" x="6846888" y="3579813"/>
          <p14:tracePt t="8429" x="6772275" y="3567113"/>
          <p14:tracePt t="8445" x="6746875" y="3554413"/>
          <p14:tracePt t="8461" x="6721475" y="3554413"/>
          <p14:tracePt t="8478" x="6696075" y="3554413"/>
          <p14:tracePt t="8495" x="6684963" y="3554413"/>
          <p14:tracePt t="8496" x="6672263" y="3554413"/>
          <p14:tracePt t="8545" x="6659563" y="3554413"/>
          <p14:tracePt t="8560" x="6646863" y="3554413"/>
          <p14:tracePt t="8574" x="6621463" y="3554413"/>
          <p14:tracePt t="8581" x="6608763" y="3554413"/>
          <p14:tracePt t="8595" x="6596063" y="3554413"/>
          <p14:tracePt t="8595" x="6584950" y="3567113"/>
          <p14:tracePt t="8611" x="6572250" y="3579813"/>
          <p14:tracePt t="8628" x="6559550" y="3590925"/>
          <p14:tracePt t="8645" x="6546850" y="3590925"/>
          <p14:tracePt t="8646" x="6546850" y="3603625"/>
          <p14:tracePt t="8668" x="6546850" y="3616325"/>
          <p14:tracePt t="8683" x="6534150" y="3616325"/>
          <p14:tracePt t="8695" x="6534150" y="3629025"/>
          <p14:tracePt t="8712" x="6534150" y="3641725"/>
          <p14:tracePt t="8712" x="6534150" y="3654425"/>
          <p14:tracePt t="8728" x="6534150" y="3667125"/>
          <p14:tracePt t="8745" x="6534150" y="3679825"/>
          <p14:tracePt t="8762" x="6534150" y="3703638"/>
          <p14:tracePt t="8799" x="6534150" y="3716338"/>
          <p14:tracePt t="8820" x="6534150" y="3729038"/>
          <p14:tracePt t="8834" x="6546850" y="3754438"/>
          <p14:tracePt t="8841" x="6559550" y="3779838"/>
          <p14:tracePt t="8848" x="6596063" y="3792538"/>
          <p14:tracePt t="8861" x="6608763" y="3792538"/>
          <p14:tracePt t="8878" x="6672263" y="3816350"/>
          <p14:tracePt t="8879" x="6696075" y="3816350"/>
          <p14:tracePt t="8895" x="6734175" y="3841750"/>
          <p14:tracePt t="8911" x="6759575" y="3841750"/>
          <p14:tracePt t="8929" x="6772275" y="3841750"/>
          <p14:tracePt t="8929" x="6784975" y="3841750"/>
          <p14:tracePt t="8964" x="6797675" y="3841750"/>
          <p14:tracePt t="9001" x="6808788" y="3841750"/>
          <p14:tracePt t="9037" x="6821488" y="3841750"/>
          <p14:tracePt t="9138" x="6821488" y="3854450"/>
          <p14:tracePt t="9146" x="6808788" y="3867150"/>
          <p14:tracePt t="9153" x="6797675" y="3867150"/>
          <p14:tracePt t="9161" x="6759575" y="3879850"/>
          <p14:tracePt t="9178" x="6684963" y="3905250"/>
          <p14:tracePt t="9195" x="6646863" y="3905250"/>
          <p14:tracePt t="9196" x="6596063" y="3916363"/>
          <p14:tracePt t="9212" x="6572250" y="3929063"/>
          <p14:tracePt t="9229" x="6521450" y="3954463"/>
          <p14:tracePt t="9245" x="6496050" y="3954463"/>
          <p14:tracePt t="9247" x="6446838" y="3967163"/>
          <p14:tracePt t="9262" x="6383338" y="3979863"/>
          <p14:tracePt t="9263" x="6321425" y="3992563"/>
          <p14:tracePt t="9278" x="6134100" y="4005263"/>
          <p14:tracePt t="9295" x="5957888" y="4017963"/>
          <p14:tracePt t="9312" x="5821363" y="4041775"/>
          <p14:tracePt t="9312" x="5708650" y="4041775"/>
          <p14:tracePt t="9328" x="5457825" y="4054475"/>
          <p14:tracePt t="9346" x="5307013" y="4054475"/>
          <p14:tracePt t="9348" x="5219700" y="4054475"/>
          <p14:tracePt t="9362" x="5170488" y="4054475"/>
          <p14:tracePt t="9362" x="5081588" y="4067175"/>
          <p14:tracePt t="9378" x="4894263" y="4067175"/>
          <p14:tracePt t="9395" x="4732338" y="4067175"/>
          <p14:tracePt t="9412" x="4606925" y="4067175"/>
          <p14:tracePt t="9414" x="4556125" y="4067175"/>
          <p14:tracePt t="9429" x="4468813" y="4054475"/>
          <p14:tracePt t="9430" x="4381500" y="4017963"/>
          <p14:tracePt t="9445" x="4205288" y="3979863"/>
          <p14:tracePt t="9462" x="4092575" y="3941763"/>
          <p14:tracePt t="9464" x="4030663" y="3916363"/>
          <p14:tracePt t="9478" x="4005263" y="3905250"/>
          <p14:tracePt t="9479" x="3992563" y="3892550"/>
          <p14:tracePt t="9495" x="3943350" y="3867150"/>
          <p14:tracePt t="9512" x="3917950" y="3854450"/>
          <p14:tracePt t="9529" x="3892550" y="3816350"/>
          <p14:tracePt t="9545" x="3856038" y="3792538"/>
          <p14:tracePt t="9561" x="3843338" y="3779838"/>
          <p14:tracePt t="9579" x="3830638" y="3779838"/>
          <p14:tracePt t="9595" x="3817938" y="3767138"/>
          <p14:tracePt t="9596" x="3805238" y="3767138"/>
          <p14:tracePt t="9611" x="3779838" y="3767138"/>
          <p14:tracePt t="9629" x="3779838" y="3741738"/>
          <p14:tracePt t="9658" x="3767138" y="3729038"/>
          <p14:tracePt t="9665" x="3767138" y="3716338"/>
          <p14:tracePt t="9678" x="3743325" y="3703638"/>
          <p14:tracePt t="9695" x="3679825" y="3616325"/>
          <p14:tracePt t="9697" x="3654425" y="3567113"/>
          <p14:tracePt t="9712" x="3643313" y="3516313"/>
          <p14:tracePt t="9728" x="3630613" y="3479800"/>
          <p14:tracePt t="9745" x="3605213" y="3441700"/>
          <p14:tracePt t="9762" x="3605213" y="3429000"/>
          <p14:tracePt t="9782" x="3605213" y="3416300"/>
          <p14:tracePt t="9826" x="3605213" y="3403600"/>
          <p14:tracePt t="9869" x="3605213" y="3390900"/>
          <p14:tracePt t="9905" x="3605213" y="3378200"/>
          <p14:tracePt t="9941" x="3605213" y="3367088"/>
          <p14:tracePt t="9963" x="3605213" y="3354388"/>
          <p14:tracePt t="9985" x="3605213" y="3341688"/>
          <p14:tracePt t="10006" x="3617913" y="3328988"/>
          <p14:tracePt t="10014" x="3630613" y="3328988"/>
          <p14:tracePt t="10065" x="3643313" y="3328988"/>
          <p14:tracePt t="10086" x="3643313" y="3316288"/>
          <p14:tracePt t="10151" x="3654425" y="3316288"/>
          <p14:tracePt t="10773" x="3679825" y="3316288"/>
          <p14:tracePt t="10780" x="3692525" y="3316288"/>
          <p14:tracePt t="10787" x="3705225" y="3316288"/>
          <p14:tracePt t="10796" x="3730625" y="3316288"/>
          <p14:tracePt t="10812" x="3756025" y="3316288"/>
          <p14:tracePt t="10829" x="3779838" y="3341688"/>
          <p14:tracePt t="10845" x="3817938" y="3367088"/>
          <p14:tracePt t="10846" x="3843338" y="3403600"/>
          <p14:tracePt t="10862" x="3892550" y="3441700"/>
          <p14:tracePt t="10879" x="3979863" y="3503613"/>
          <p14:tracePt t="10895" x="4081463" y="3541713"/>
          <p14:tracePt t="10896" x="4130675" y="3567113"/>
          <p14:tracePt t="10911" x="4181475" y="3579813"/>
          <p14:tracePt t="10912" x="4217988" y="3616325"/>
          <p14:tracePt t="10928" x="4281488" y="3629025"/>
          <p14:tracePt t="10945" x="4330700" y="3654425"/>
          <p14:tracePt t="10946" x="4381500" y="3667125"/>
          <p14:tracePt t="10961" x="4406900" y="3667125"/>
          <p14:tracePt t="10962" x="4430713" y="3679825"/>
          <p14:tracePt t="10978" x="4506913" y="3703638"/>
          <p14:tracePt t="10995" x="4568825" y="3716338"/>
          <p14:tracePt t="11012" x="4619625" y="3729038"/>
          <p14:tracePt t="11013" x="4643438" y="3729038"/>
          <p14:tracePt t="11029" x="4681538" y="3729038"/>
          <p14:tracePt t="11045" x="4706938" y="3741738"/>
          <p14:tracePt t="11062" x="4781550" y="3741738"/>
          <p14:tracePt t="11078" x="4819650" y="3741738"/>
          <p14:tracePt t="11095" x="4868863" y="3754438"/>
          <p14:tracePt t="11112" x="4932363" y="3754438"/>
          <p14:tracePt t="11128" x="5032375" y="3767138"/>
          <p14:tracePt t="11145" x="5145088" y="3767138"/>
          <p14:tracePt t="11162" x="5219700" y="3779838"/>
          <p14:tracePt t="11163" x="5245100" y="3779838"/>
          <p14:tracePt t="11178" x="5257800" y="3779838"/>
          <p14:tracePt t="11179" x="5270500" y="3779838"/>
          <p14:tracePt t="11195" x="5307013" y="3803650"/>
          <p14:tracePt t="11211" x="5332413" y="3803650"/>
          <p14:tracePt t="11229" x="5357813" y="3803650"/>
          <p14:tracePt t="11230" x="5370513" y="3803650"/>
          <p14:tracePt t="11245" x="5394325" y="3803650"/>
          <p14:tracePt t="11261" x="5419725" y="3803650"/>
          <p14:tracePt t="11278" x="5495925" y="3803650"/>
          <p14:tracePt t="11280" x="5519738" y="3803650"/>
          <p14:tracePt t="11295" x="5595938" y="3803650"/>
          <p14:tracePt t="11311" x="5645150" y="3803650"/>
          <p14:tracePt t="11329" x="5683250" y="3803650"/>
          <p14:tracePt t="11330" x="5708650" y="3803650"/>
          <p14:tracePt t="11345" x="5732463" y="3803650"/>
          <p14:tracePt t="11361" x="5757863" y="3816350"/>
          <p14:tracePt t="11378" x="5783263" y="3816350"/>
          <p14:tracePt t="11395" x="5821363" y="3816350"/>
          <p14:tracePt t="11396" x="5832475" y="3829050"/>
          <p14:tracePt t="11411" x="5883275" y="3829050"/>
          <p14:tracePt t="11428" x="5945188" y="3829050"/>
          <p14:tracePt t="11446" x="5995988" y="3829050"/>
          <p14:tracePt t="11447" x="6021388" y="3829050"/>
          <p14:tracePt t="11461" x="6083300" y="3829050"/>
          <p14:tracePt t="11479" x="6108700" y="3829050"/>
          <p14:tracePt t="11495" x="6170613" y="3829050"/>
          <p14:tracePt t="11496" x="6183313" y="3829050"/>
          <p14:tracePt t="11511" x="6221413" y="3829050"/>
          <p14:tracePt t="11528" x="6234113" y="3829050"/>
          <p14:tracePt t="11545" x="6259513" y="3841750"/>
          <p14:tracePt t="11547" x="6270625" y="3841750"/>
          <p14:tracePt t="11562" x="6270625" y="3854450"/>
          <p14:tracePt t="11562" x="6296025" y="3854450"/>
          <p14:tracePt t="11578" x="6321425" y="3854450"/>
          <p14:tracePt t="11595" x="6346825" y="3854450"/>
          <p14:tracePt t="11612" x="6383338" y="3854450"/>
          <p14:tracePt t="11613" x="6396038" y="3854450"/>
          <p14:tracePt t="11628" x="6434138" y="3854450"/>
          <p14:tracePt t="11645" x="6472238" y="3854450"/>
          <p14:tracePt t="11662" x="6483350" y="3854450"/>
          <p14:tracePt t="11663" x="6496050" y="3854450"/>
          <p14:tracePt t="11678" x="6521450" y="3854450"/>
          <p14:tracePt t="11695" x="6546850" y="3867150"/>
          <p14:tracePt t="11711" x="6572250" y="3867150"/>
          <p14:tracePt t="11713" x="6596063" y="3867150"/>
          <p14:tracePt t="11729" x="6621463" y="3867150"/>
          <p14:tracePt t="11730" x="6634163" y="3867150"/>
          <p14:tracePt t="11745" x="6646863" y="3879850"/>
          <p14:tracePt t="11761" x="6659563" y="3879850"/>
          <p14:tracePt t="11778" x="6672263" y="3879850"/>
          <p14:tracePt t="11779" x="6696075" y="3879850"/>
          <p14:tracePt t="11800" x="6708775" y="3879850"/>
          <p14:tracePt t="11822" x="6721475" y="3879850"/>
          <p14:tracePt t="11836" x="6734175" y="3879850"/>
          <p14:tracePt t="11873" x="6746875" y="3879850"/>
          <p14:tracePt t="11938" x="6759575" y="3879850"/>
          <p14:tracePt t="11974" x="6772275" y="3879850"/>
          <p14:tracePt t="13052" x="6772275" y="3867150"/>
          <p14:tracePt t="13059" x="6772275" y="3754438"/>
          <p14:tracePt t="13065" x="6772275" y="3667125"/>
          <p14:tracePt t="13079" x="6759575" y="3541713"/>
          <p14:tracePt t="13080" x="6759575" y="3454400"/>
          <p14:tracePt t="13095" x="6746875" y="3241675"/>
          <p14:tracePt t="13096" x="6746875" y="3041650"/>
          <p14:tracePt t="13112" x="6708775" y="2728913"/>
          <p14:tracePt t="13129" x="6684963" y="2465388"/>
          <p14:tracePt t="13145" x="6659563" y="2178050"/>
          <p14:tracePt t="13162" x="6646863" y="2078038"/>
          <p14:tracePt t="13178" x="6646863" y="1978025"/>
          <p14:tracePt t="13195" x="6646863" y="1839913"/>
          <p14:tracePt t="13196" x="6646863" y="1827213"/>
          <p14:tracePt t="13211" x="6646863" y="1739900"/>
          <p14:tracePt t="13228" x="6646863" y="1689100"/>
          <p14:tracePt t="13245" x="6646863" y="1676400"/>
          <p14:tracePt t="13276" x="6646863" y="1663700"/>
          <p14:tracePt t="13334" x="6646863" y="1676400"/>
          <p14:tracePt t="13341" x="6646863" y="1727200"/>
          <p14:tracePt t="13361" x="6646863" y="1827213"/>
          <p14:tracePt t="13378" x="6672263" y="2165350"/>
          <p14:tracePt t="13395" x="6684963" y="2439988"/>
          <p14:tracePt t="13412" x="6684963" y="2578100"/>
          <p14:tracePt t="13413" x="6684963" y="2665413"/>
          <p14:tracePt t="13428" x="6696075" y="2752725"/>
          <p14:tracePt t="13430" x="6696075" y="2803525"/>
          <p14:tracePt t="13444" x="6696075" y="2865438"/>
          <p14:tracePt t="13461" x="6696075" y="2903538"/>
          <p14:tracePt t="13478" x="6696075" y="2941638"/>
          <p14:tracePt t="13479" x="6696075" y="2952750"/>
          <p14:tracePt t="13495" x="6696075" y="3016250"/>
          <p14:tracePt t="13511" x="6696075" y="3078163"/>
          <p14:tracePt t="13528" x="6721475" y="3154363"/>
          <p14:tracePt t="13529" x="6721475" y="3165475"/>
          <p14:tracePt t="13545" x="6721475" y="3203575"/>
          <p14:tracePt t="13561" x="6721475" y="3216275"/>
          <p14:tracePt t="13578" x="6721475" y="3228975"/>
          <p14:tracePt t="13579" x="6721475" y="3241675"/>
          <p14:tracePt t="13616" x="6721475" y="3254375"/>
          <p14:tracePt t="13623" x="6721475" y="3267075"/>
          <p14:tracePt t="13637" x="6734175" y="3278188"/>
          <p14:tracePt t="13645" x="6734175" y="3303588"/>
          <p14:tracePt t="13661" x="6734175" y="3341688"/>
          <p14:tracePt t="13678" x="6734175" y="3378200"/>
          <p14:tracePt t="13695" x="6734175" y="3390900"/>
          <p14:tracePt t="13695" x="6734175" y="3416300"/>
          <p14:tracePt t="13711" x="6734175" y="3441700"/>
          <p14:tracePt t="13728" x="6746875" y="3490913"/>
          <p14:tracePt t="13745" x="6759575" y="3541713"/>
          <p14:tracePt t="13746" x="6772275" y="3567113"/>
          <p14:tracePt t="13762" x="6784975" y="3641725"/>
          <p14:tracePt t="13779" x="6784975" y="3692525"/>
          <p14:tracePt t="13795" x="6784975" y="3703638"/>
          <p14:tracePt t="13796" x="6784975" y="3716338"/>
          <p14:tracePt t="13812" x="6784975" y="3729038"/>
          <p14:tracePt t="13828" x="6797675" y="3729038"/>
          <p14:tracePt t="13847" x="6797675" y="3741738"/>
          <p14:tracePt t="14224" x="6846888" y="3754438"/>
          <p14:tracePt t="14230" x="6972300" y="3767138"/>
          <p14:tracePt t="14238" x="7159625" y="3803650"/>
          <p14:tracePt t="14246" x="7310438" y="3816350"/>
          <p14:tracePt t="14261" x="7510463" y="3841750"/>
          <p14:tracePt t="14278" x="7685088" y="3892550"/>
          <p14:tracePt t="14295" x="7910513" y="3941763"/>
          <p14:tracePt t="14296" x="7986713" y="3954463"/>
          <p14:tracePt t="14311" x="8086725" y="3979863"/>
          <p14:tracePt t="14328" x="8148638" y="3979863"/>
          <p14:tracePt t="14345" x="8186738" y="3992563"/>
          <p14:tracePt t="14346" x="8212138" y="3992563"/>
          <p14:tracePt t="14361" x="8235950" y="3992563"/>
          <p14:tracePt t="14362" x="8261350" y="3992563"/>
          <p14:tracePt t="14378" x="8335963" y="3992563"/>
          <p14:tracePt t="14395" x="8399463" y="3992563"/>
          <p14:tracePt t="14412" x="8448675" y="3992563"/>
          <p14:tracePt t="14413" x="8461375" y="3992563"/>
          <p14:tracePt t="14428" x="8499475" y="3992563"/>
          <p14:tracePt t="14445" x="8512175" y="3992563"/>
          <p14:tracePt t="14447" x="8524875" y="3992563"/>
          <p14:tracePt t="14462" x="8537575" y="3992563"/>
          <p14:tracePt t="14513" x="8548688" y="3992563"/>
          <p14:tracePt t="14520" x="8561388" y="3992563"/>
          <p14:tracePt t="14528" x="8574088" y="3979863"/>
          <p14:tracePt t="14545" x="8612188" y="3967163"/>
          <p14:tracePt t="14561" x="8637588" y="3967163"/>
          <p14:tracePt t="14578" x="8661400" y="3954463"/>
          <p14:tracePt t="14579" x="8674100" y="3954463"/>
          <p14:tracePt t="14595" x="8686800" y="3954463"/>
          <p14:tracePt t="14611" x="8699500" y="3954463"/>
          <p14:tracePt t="14628" x="8712200" y="3941763"/>
          <p14:tracePt t="14629" x="8724900" y="3929063"/>
          <p14:tracePt t="14645" x="8763000" y="3929063"/>
          <p14:tracePt t="14661" x="8774113" y="3905250"/>
          <p14:tracePt t="14678" x="8799513" y="3905250"/>
          <p14:tracePt t="14679" x="8799513" y="3892550"/>
          <p14:tracePt t="14694" x="8824913" y="3892550"/>
          <p14:tracePt t="14712" x="8837613" y="3879850"/>
          <p14:tracePt t="14729" x="8863013" y="3879850"/>
          <p14:tracePt t="14746" x="8874125" y="3879850"/>
          <p14:tracePt t="14780" x="8886825" y="3879850"/>
          <p14:tracePt t="14802" x="8886825" y="3867150"/>
          <p14:tracePt t="14809" x="8912225" y="3854450"/>
          <p14:tracePt t="14824" x="8924925" y="3854450"/>
          <p14:tracePt t="14838" x="8950325" y="3854450"/>
          <p14:tracePt t="14852" x="8963025" y="3854450"/>
          <p14:tracePt t="14861" x="8963025" y="3841750"/>
          <p14:tracePt t="14878" x="8986838" y="3841750"/>
          <p14:tracePt t="14895" x="8999538" y="3841750"/>
          <p14:tracePt t="14912" x="9012238" y="3841750"/>
          <p14:tracePt t="14968" x="9024938" y="3841750"/>
          <p14:tracePt t="15301" x="8975725" y="3841750"/>
          <p14:tracePt t="15308" x="8886825" y="3841750"/>
          <p14:tracePt t="15315" x="8863013" y="3841750"/>
          <p14:tracePt t="15328" x="8837613" y="3841750"/>
          <p14:tracePt t="15330" x="8763000" y="3841750"/>
          <p14:tracePt t="15344" x="8537575" y="3841750"/>
          <p14:tracePt t="15345" x="8512175" y="3841750"/>
          <p14:tracePt t="15361" x="8486775" y="3841750"/>
          <p14:tracePt t="15378" x="8386763" y="3841750"/>
          <p14:tracePt t="15395" x="8286750" y="3841750"/>
          <p14:tracePt t="15396" x="8161338" y="3829050"/>
          <p14:tracePt t="15411" x="8048625" y="3829050"/>
          <p14:tracePt t="15428" x="7948613" y="3829050"/>
          <p14:tracePt t="15445" x="7886700" y="3829050"/>
          <p14:tracePt t="15446" x="7861300" y="3829050"/>
          <p14:tracePt t="15462" x="7848600" y="3829050"/>
          <p14:tracePt t="15463" x="7835900" y="3829050"/>
          <p14:tracePt t="15478" x="7823200" y="3829050"/>
          <p14:tracePt t="15495" x="7797800" y="3829050"/>
          <p14:tracePt t="15512" x="7673975" y="3829050"/>
          <p14:tracePt t="15513" x="7648575" y="3829050"/>
          <p14:tracePt t="15528" x="7561263" y="3829050"/>
          <p14:tracePt t="15545" x="7410450" y="3841750"/>
          <p14:tracePt t="15562" x="7397750" y="3841750"/>
          <p14:tracePt t="15563" x="7359650" y="3854450"/>
          <p14:tracePt t="15578" x="7323138" y="3854450"/>
          <p14:tracePt t="15595" x="7310438" y="3854450"/>
          <p14:tracePt t="15612" x="7272338" y="3854450"/>
          <p14:tracePt t="15628" x="7223125" y="3867150"/>
          <p14:tracePt t="15644" x="7210425" y="3867150"/>
          <p14:tracePt t="15661" x="7185025" y="3867150"/>
          <p14:tracePt t="15677" x="7146925" y="3867150"/>
          <p14:tracePt t="15695" x="7134225" y="3867150"/>
          <p14:tracePt t="15711" x="7110413" y="3867150"/>
          <p14:tracePt t="15728" x="7097713" y="3867150"/>
          <p14:tracePt t="15729" x="7072313" y="3867150"/>
          <p14:tracePt t="15744" x="7059613" y="3867150"/>
          <p14:tracePt t="15761" x="7046913" y="3867150"/>
          <p14:tracePt t="15778" x="7034213" y="3867150"/>
          <p14:tracePt t="15795" x="7021513" y="3867150"/>
          <p14:tracePt t="15811" x="6997700" y="3867150"/>
          <p14:tracePt t="15828" x="6985000" y="3867150"/>
          <p14:tracePt t="15829" x="6972300" y="3867150"/>
          <p14:tracePt t="15880" x="6959600" y="3867150"/>
          <p14:tracePt t="15981" x="6972300" y="3867150"/>
          <p14:tracePt t="16003" x="6985000" y="3867150"/>
          <p14:tracePt t="16017" x="6997700" y="3854450"/>
          <p14:tracePt t="16031" x="7010400" y="3854450"/>
          <p14:tracePt t="16039" x="7010400" y="3841750"/>
          <p14:tracePt t="16075" x="7021513" y="3841750"/>
          <p14:tracePt t="16083" x="7021513" y="3829050"/>
          <p14:tracePt t="16112" x="7034213" y="3829050"/>
          <p14:tracePt t="16119" x="7034213" y="3803650"/>
          <p14:tracePt t="16132" x="7034213" y="3792538"/>
          <p14:tracePt t="16155" x="7034213" y="3767138"/>
          <p14:tracePt t="16163" x="7034213" y="3741738"/>
          <p14:tracePt t="16178" x="7034213" y="3703638"/>
          <p14:tracePt t="16195" x="7034213" y="3641725"/>
          <p14:tracePt t="16212" x="7021513" y="3603625"/>
          <p14:tracePt t="16213" x="7010400" y="3579813"/>
          <p14:tracePt t="16228" x="6985000" y="3567113"/>
          <p14:tracePt t="16245" x="6972300" y="3541713"/>
          <p14:tracePt t="16261" x="6959600" y="3529013"/>
          <p14:tracePt t="16278" x="6946900" y="3503613"/>
          <p14:tracePt t="16279" x="6934200" y="3503613"/>
          <p14:tracePt t="16294" x="6910388" y="3490913"/>
          <p14:tracePt t="16311" x="6884988" y="3490913"/>
          <p14:tracePt t="16328" x="6846888" y="3479800"/>
          <p14:tracePt t="16329" x="6821488" y="3479800"/>
          <p14:tracePt t="16345" x="6808788" y="3479800"/>
          <p14:tracePt t="16361" x="6759575" y="3479800"/>
          <p14:tracePt t="16378" x="6746875" y="3479800"/>
          <p14:tracePt t="16379" x="6734175" y="3479800"/>
          <p14:tracePt t="16394" x="6708775" y="3479800"/>
          <p14:tracePt t="16412" x="6659563" y="3479800"/>
          <p14:tracePt t="16428" x="6646863" y="3490913"/>
          <p14:tracePt t="16445" x="6634163" y="3490913"/>
          <p14:tracePt t="16446" x="6621463" y="3503613"/>
          <p14:tracePt t="16462" x="6596063" y="3516313"/>
          <p14:tracePt t="16478" x="6584950" y="3529013"/>
          <p14:tracePt t="16480" x="6572250" y="3529013"/>
          <p14:tracePt t="16495" x="6572250" y="3541713"/>
          <p14:tracePt t="16496" x="6559550" y="3541713"/>
          <p14:tracePt t="16512" x="6546850" y="3567113"/>
          <p14:tracePt t="16529" x="6521450" y="3616325"/>
          <p14:tracePt t="16530" x="6508750" y="3629025"/>
          <p14:tracePt t="16545" x="6496050" y="3641725"/>
          <p14:tracePt t="16546" x="6496050" y="3667125"/>
          <p14:tracePt t="16561" x="6483350" y="3692525"/>
          <p14:tracePt t="16579" x="6483350" y="3716338"/>
          <p14:tracePt t="16595" x="6483350" y="3729038"/>
          <p14:tracePt t="16612" x="6483350" y="3754438"/>
          <p14:tracePt t="16628" x="6483350" y="3767138"/>
          <p14:tracePt t="16645" x="6483350" y="3779838"/>
          <p14:tracePt t="16647" x="6483350" y="3792538"/>
          <p14:tracePt t="16663" x="6483350" y="3803650"/>
          <p14:tracePt t="16679" x="6483350" y="3816350"/>
          <p14:tracePt t="16695" x="6483350" y="3829050"/>
          <p14:tracePt t="16712" x="6508750" y="3841750"/>
          <p14:tracePt t="16713" x="6534150" y="3854450"/>
          <p14:tracePt t="16728" x="6572250" y="3879850"/>
          <p14:tracePt t="16745" x="6634163" y="3879850"/>
          <p14:tracePt t="16762" x="6684963" y="3892550"/>
          <p14:tracePt t="16762" x="6708775" y="3892550"/>
          <p14:tracePt t="16778" x="6734175" y="3892550"/>
          <p14:tracePt t="16795" x="6772275" y="3892550"/>
          <p14:tracePt t="16812" x="6808788" y="3892550"/>
          <p14:tracePt t="16828" x="6834188" y="3892550"/>
          <p14:tracePt t="16829" x="6846888" y="3892550"/>
          <p14:tracePt t="16845" x="6897688" y="3879850"/>
          <p14:tracePt t="16862" x="6921500" y="3867150"/>
          <p14:tracePt t="16878" x="6934200" y="3867150"/>
          <p14:tracePt t="16895" x="6946900" y="3867150"/>
          <p14:tracePt t="16914" x="6959600" y="3867150"/>
          <p14:tracePt t="16929" x="6959600" y="3854450"/>
          <p14:tracePt t="16945" x="6972300" y="3854450"/>
          <p14:tracePt t="16962" x="6972300" y="3841750"/>
          <p14:tracePt t="16978" x="6985000" y="3841750"/>
          <p14:tracePt t="17001" x="6997700" y="3841750"/>
          <p14:tracePt t="17421" x="6934200" y="3841750"/>
          <p14:tracePt t="17430" x="6846888" y="3867150"/>
          <p14:tracePt t="17435" x="6772275" y="3879850"/>
          <p14:tracePt t="17444" x="6684963" y="3905250"/>
          <p14:tracePt t="17461" x="6508750" y="3941763"/>
          <p14:tracePt t="17479" x="6008688" y="3979863"/>
          <p14:tracePt t="17494" x="5719763" y="3992563"/>
          <p14:tracePt t="17511" x="5119688" y="4017963"/>
          <p14:tracePt t="17528" x="4706938" y="4017963"/>
          <p14:tracePt t="17529" x="4268788" y="4041775"/>
          <p14:tracePt t="17544" x="3992563" y="4041775"/>
          <p14:tracePt t="17561" x="3267075" y="4005263"/>
          <p14:tracePt t="17578" x="3003550" y="3941763"/>
          <p14:tracePt t="17580" x="2590800" y="3816350"/>
          <p14:tracePt t="17594" x="2416175" y="3754438"/>
          <p14:tracePt t="17595" x="2290763" y="3703638"/>
          <p14:tracePt t="17611" x="2116138" y="3629025"/>
          <p14:tracePt t="17628" x="1865313" y="3503613"/>
          <p14:tracePt t="17645" x="1739900" y="3416300"/>
          <p14:tracePt t="17646" x="1689100" y="3354388"/>
          <p14:tracePt t="17661" x="1614488" y="3278188"/>
          <p14:tracePt t="17678" x="1552575" y="3241675"/>
          <p14:tracePt t="17696" x="1539875" y="3216275"/>
          <p14:tracePt t="18173" x="1489075" y="3165475"/>
          <p14:tracePt t="18180" x="1376363" y="3054350"/>
          <p14:tracePt t="18187" x="1314450" y="2990850"/>
          <p14:tracePt t="18195" x="1239838" y="2903538"/>
          <p14:tracePt t="18211" x="1139825" y="2816225"/>
          <p14:tracePt t="18227" x="1101725" y="2765425"/>
          <p14:tracePt t="18245" x="1027113" y="2678113"/>
          <p14:tracePt t="18246" x="938213" y="2603500"/>
          <p14:tracePt t="18261" x="801688" y="2465388"/>
          <p14:tracePt t="18278" x="625475" y="2290763"/>
          <p14:tracePt t="18295" x="500063" y="2139950"/>
          <p14:tracePt t="18296" x="450850" y="2039938"/>
          <p14:tracePt t="18312" x="325438" y="1801813"/>
          <p14:tracePt t="18329" x="250825" y="1539875"/>
          <p14:tracePt t="18345" x="187325" y="1376363"/>
          <p14:tracePt t="18361" x="61913" y="12017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1.8|7.2|13.3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3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2|103.6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1.6|5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.3|4.8|13.7|2.8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10.9|1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838</Words>
  <Application>Microsoft Office PowerPoint</Application>
  <PresentationFormat>Widescreen</PresentationFormat>
  <Paragraphs>102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Georgia</vt:lpstr>
      <vt:lpstr>Google Sans</vt:lpstr>
      <vt:lpstr>mayo-sans</vt:lpstr>
      <vt:lpstr>Times New Roman</vt:lpstr>
      <vt:lpstr>Office Theme</vt:lpstr>
      <vt:lpstr>Mutation  1- Point mutation</vt:lpstr>
      <vt:lpstr>Types of mutation</vt:lpstr>
      <vt:lpstr>Point Mutation</vt:lpstr>
      <vt:lpstr>Frameshift Mutation</vt:lpstr>
      <vt:lpstr>PowerPoint Presentation</vt:lpstr>
      <vt:lpstr>PowerPoint Presentation</vt:lpstr>
      <vt:lpstr> Huntington's disease (HD)  </vt:lpstr>
      <vt:lpstr>Genetic basis </vt:lpstr>
      <vt:lpstr>PowerPoint Presentation</vt:lpstr>
      <vt:lpstr>PowerPoint Presentation</vt:lpstr>
      <vt:lpstr>PowerPoint Presentation</vt:lpstr>
      <vt:lpstr>Biochemical basis of the disease</vt:lpstr>
      <vt:lpstr>Frameshift Mutation</vt:lpstr>
      <vt:lpstr>PowerPoint Presentation</vt:lpstr>
      <vt:lpstr>PowerPoint Presentation</vt:lpstr>
      <vt:lpstr>PowerPoint Presentation</vt:lpstr>
      <vt:lpstr>Cystic Fibrosis (CF)</vt:lpstr>
      <vt:lpstr>PowerPoint Presentation</vt:lpstr>
      <vt:lpstr>Symptoms:</vt:lpstr>
      <vt:lpstr>Symptoms:</vt:lpstr>
      <vt:lpstr>Genetic basis </vt:lpstr>
      <vt:lpstr>PowerPoint Presentation</vt:lpstr>
      <vt:lpstr>Mode of Inheritance:</vt:lpstr>
      <vt:lpstr>Biochemical basis of the disease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Dina Ibrahim</dc:creator>
  <cp:lastModifiedBy>Dina Ibrahim</cp:lastModifiedBy>
  <cp:revision>1</cp:revision>
  <dcterms:created xsi:type="dcterms:W3CDTF">2023-12-12T23:38:38Z</dcterms:created>
  <dcterms:modified xsi:type="dcterms:W3CDTF">2023-12-17T00:22:27Z</dcterms:modified>
</cp:coreProperties>
</file>