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ink/inkAction2.xml" ContentType="application/vnd.ms-office.inkAction+xml"/>
  <Override PartName="/ppt/tags/tag6.xml" ContentType="application/vnd.openxmlformats-officedocument.presentationml.tags+xml"/>
  <Override PartName="/ppt/ink/inkAction3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97" r:id="rId2"/>
    <p:sldId id="505" r:id="rId3"/>
    <p:sldId id="270" r:id="rId4"/>
    <p:sldId id="275" r:id="rId5"/>
    <p:sldId id="274" r:id="rId6"/>
    <p:sldId id="276" r:id="rId7"/>
    <p:sldId id="321" r:id="rId8"/>
    <p:sldId id="506" r:id="rId9"/>
    <p:sldId id="323" r:id="rId10"/>
    <p:sldId id="324" r:id="rId11"/>
    <p:sldId id="325" r:id="rId12"/>
    <p:sldId id="326" r:id="rId13"/>
    <p:sldId id="327" r:id="rId14"/>
    <p:sldId id="329" r:id="rId15"/>
    <p:sldId id="470" r:id="rId16"/>
    <p:sldId id="330" r:id="rId17"/>
    <p:sldId id="331" r:id="rId18"/>
    <p:sldId id="388" r:id="rId19"/>
    <p:sldId id="332" r:id="rId20"/>
    <p:sldId id="389" r:id="rId21"/>
    <p:sldId id="511" r:id="rId22"/>
    <p:sldId id="513" r:id="rId23"/>
    <p:sldId id="390" r:id="rId24"/>
    <p:sldId id="391" r:id="rId25"/>
    <p:sldId id="510" r:id="rId26"/>
    <p:sldId id="3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EA54E5-D90B-4939-A668-4E1DA9CB2B8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BA42D81-2EF3-481F-BC5F-4AFFBFC04439}">
      <dgm:prSet phldrT="[Text]"/>
      <dgm:spPr/>
      <dgm:t>
        <a:bodyPr/>
        <a:lstStyle/>
        <a:p>
          <a:r>
            <a:rPr lang="en-US" b="1" dirty="0"/>
            <a:t>Point mutation</a:t>
          </a:r>
          <a:endParaRPr lang="en-GB" b="1" dirty="0"/>
        </a:p>
      </dgm:t>
    </dgm:pt>
    <dgm:pt modelId="{FB582A7D-113B-4657-8D3C-FE94E265112A}" type="parTrans" cxnId="{4A804441-E4AA-444F-8830-4D2E3DADE87E}">
      <dgm:prSet/>
      <dgm:spPr/>
      <dgm:t>
        <a:bodyPr/>
        <a:lstStyle/>
        <a:p>
          <a:endParaRPr lang="en-GB"/>
        </a:p>
      </dgm:t>
    </dgm:pt>
    <dgm:pt modelId="{E15E0228-0A4F-413F-9FE0-1EA8F52A000F}" type="sibTrans" cxnId="{4A804441-E4AA-444F-8830-4D2E3DADE87E}">
      <dgm:prSet/>
      <dgm:spPr/>
      <dgm:t>
        <a:bodyPr/>
        <a:lstStyle/>
        <a:p>
          <a:endParaRPr lang="en-GB"/>
        </a:p>
      </dgm:t>
    </dgm:pt>
    <dgm:pt modelId="{2F8BF421-11EF-4D43-BD8A-1D87AA054A86}">
      <dgm:prSet phldrT="[Text]"/>
      <dgm:spPr/>
      <dgm:t>
        <a:bodyPr/>
        <a:lstStyle/>
        <a:p>
          <a:r>
            <a:rPr lang="en-US" dirty="0"/>
            <a:t>Substitution</a:t>
          </a:r>
          <a:endParaRPr lang="en-GB" dirty="0"/>
        </a:p>
      </dgm:t>
    </dgm:pt>
    <dgm:pt modelId="{C340C469-352B-434B-9881-C5721CF903D7}" type="parTrans" cxnId="{0C485203-F532-43A0-AEA5-66D64A7A6F5B}">
      <dgm:prSet/>
      <dgm:spPr/>
      <dgm:t>
        <a:bodyPr/>
        <a:lstStyle/>
        <a:p>
          <a:endParaRPr lang="en-GB"/>
        </a:p>
      </dgm:t>
    </dgm:pt>
    <dgm:pt modelId="{920B72A4-E4DA-476F-952D-200D6BF581DF}" type="sibTrans" cxnId="{0C485203-F532-43A0-AEA5-66D64A7A6F5B}">
      <dgm:prSet/>
      <dgm:spPr/>
      <dgm:t>
        <a:bodyPr/>
        <a:lstStyle/>
        <a:p>
          <a:endParaRPr lang="en-GB"/>
        </a:p>
      </dgm:t>
    </dgm:pt>
    <dgm:pt modelId="{C97698D0-4B46-4EC9-A34C-95948ECC9220}">
      <dgm:prSet phldrT="[Text]"/>
      <dgm:spPr/>
      <dgm:t>
        <a:bodyPr/>
        <a:lstStyle/>
        <a:p>
          <a:r>
            <a:rPr lang="en-US" dirty="0"/>
            <a:t>Frameshift</a:t>
          </a:r>
          <a:endParaRPr lang="en-GB" dirty="0"/>
        </a:p>
      </dgm:t>
    </dgm:pt>
    <dgm:pt modelId="{9C65373A-B79C-4FCC-AB19-09966CC1B2F9}" type="parTrans" cxnId="{65D26058-F0D8-4D1F-8B14-BDFA09AB83B3}">
      <dgm:prSet/>
      <dgm:spPr/>
      <dgm:t>
        <a:bodyPr/>
        <a:lstStyle/>
        <a:p>
          <a:endParaRPr lang="en-GB"/>
        </a:p>
      </dgm:t>
    </dgm:pt>
    <dgm:pt modelId="{A03AD423-0774-4475-8F7D-9712893F7EE2}" type="sibTrans" cxnId="{65D26058-F0D8-4D1F-8B14-BDFA09AB83B3}">
      <dgm:prSet/>
      <dgm:spPr/>
      <dgm:t>
        <a:bodyPr/>
        <a:lstStyle/>
        <a:p>
          <a:endParaRPr lang="en-GB"/>
        </a:p>
      </dgm:t>
    </dgm:pt>
    <dgm:pt modelId="{9763F70B-D409-47CF-A4CF-5E9BA1809556}">
      <dgm:prSet phldrT="[Text]"/>
      <dgm:spPr/>
      <dgm:t>
        <a:bodyPr/>
        <a:lstStyle/>
        <a:p>
          <a:r>
            <a:rPr lang="en-US" b="1" dirty="0"/>
            <a:t>Chromosomal </a:t>
          </a:r>
          <a:r>
            <a:rPr lang="en-GB" b="1" dirty="0"/>
            <a:t>aberration</a:t>
          </a:r>
          <a:r>
            <a:rPr lang="en-US" b="1" dirty="0"/>
            <a:t> </a:t>
          </a:r>
          <a:endParaRPr lang="en-GB" b="1" dirty="0"/>
        </a:p>
      </dgm:t>
    </dgm:pt>
    <dgm:pt modelId="{B4CBBD69-AC06-4775-B687-4B656661FDAD}" type="parTrans" cxnId="{D1270DCB-863F-43B5-B1A9-90DF2412CD68}">
      <dgm:prSet/>
      <dgm:spPr/>
      <dgm:t>
        <a:bodyPr/>
        <a:lstStyle/>
        <a:p>
          <a:endParaRPr lang="en-GB"/>
        </a:p>
      </dgm:t>
    </dgm:pt>
    <dgm:pt modelId="{202740DF-CC3D-421F-8F5E-05742FB22C9B}" type="sibTrans" cxnId="{D1270DCB-863F-43B5-B1A9-90DF2412CD68}">
      <dgm:prSet/>
      <dgm:spPr/>
      <dgm:t>
        <a:bodyPr/>
        <a:lstStyle/>
        <a:p>
          <a:endParaRPr lang="en-GB"/>
        </a:p>
      </dgm:t>
    </dgm:pt>
    <dgm:pt modelId="{3E83752E-06B5-4F42-A76D-6E13739485D5}">
      <dgm:prSet phldrT="[Text]"/>
      <dgm:spPr/>
      <dgm:t>
        <a:bodyPr/>
        <a:lstStyle/>
        <a:p>
          <a:r>
            <a:rPr lang="en-US" dirty="0"/>
            <a:t>Numerical</a:t>
          </a:r>
          <a:endParaRPr lang="en-GB" dirty="0"/>
        </a:p>
      </dgm:t>
    </dgm:pt>
    <dgm:pt modelId="{FE67F34E-D570-4EE3-8C4A-4BF1F7DF8876}" type="parTrans" cxnId="{22C4AD1D-E854-449C-8A73-82A9B282CE83}">
      <dgm:prSet/>
      <dgm:spPr/>
      <dgm:t>
        <a:bodyPr/>
        <a:lstStyle/>
        <a:p>
          <a:endParaRPr lang="en-GB"/>
        </a:p>
      </dgm:t>
    </dgm:pt>
    <dgm:pt modelId="{47495330-BB5E-41D7-9090-B972A53CDA34}" type="sibTrans" cxnId="{22C4AD1D-E854-449C-8A73-82A9B282CE83}">
      <dgm:prSet/>
      <dgm:spPr/>
      <dgm:t>
        <a:bodyPr/>
        <a:lstStyle/>
        <a:p>
          <a:endParaRPr lang="en-GB"/>
        </a:p>
      </dgm:t>
    </dgm:pt>
    <dgm:pt modelId="{265C3B6F-177F-472E-8343-A91161AF2256}">
      <dgm:prSet phldrT="[Text]"/>
      <dgm:spPr/>
      <dgm:t>
        <a:bodyPr/>
        <a:lstStyle/>
        <a:p>
          <a:r>
            <a:rPr lang="en-US" dirty="0"/>
            <a:t>Structural</a:t>
          </a:r>
          <a:endParaRPr lang="en-GB" dirty="0"/>
        </a:p>
      </dgm:t>
    </dgm:pt>
    <dgm:pt modelId="{8B72B4FF-2389-4CE0-B10A-F9E580D67897}" type="parTrans" cxnId="{81016777-7ECD-42B8-B78C-052A2BD77222}">
      <dgm:prSet/>
      <dgm:spPr/>
      <dgm:t>
        <a:bodyPr/>
        <a:lstStyle/>
        <a:p>
          <a:endParaRPr lang="en-GB"/>
        </a:p>
      </dgm:t>
    </dgm:pt>
    <dgm:pt modelId="{74B38FD9-7148-41D4-9F64-A535BC89CDEF}" type="sibTrans" cxnId="{81016777-7ECD-42B8-B78C-052A2BD77222}">
      <dgm:prSet/>
      <dgm:spPr/>
      <dgm:t>
        <a:bodyPr/>
        <a:lstStyle/>
        <a:p>
          <a:endParaRPr lang="en-GB"/>
        </a:p>
      </dgm:t>
    </dgm:pt>
    <dgm:pt modelId="{2839E3A7-E405-48EA-8320-947415462B96}" type="pres">
      <dgm:prSet presAssocID="{22EA54E5-D90B-4939-A668-4E1DA9CB2B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7CB6B7-4D65-4925-9630-2E71A41FFF92}" type="pres">
      <dgm:prSet presAssocID="{DBA42D81-2EF3-481F-BC5F-4AFFBFC04439}" presName="root" presStyleCnt="0"/>
      <dgm:spPr/>
    </dgm:pt>
    <dgm:pt modelId="{03E94F14-E8F5-4FF9-AD4A-F364D6286BB0}" type="pres">
      <dgm:prSet presAssocID="{DBA42D81-2EF3-481F-BC5F-4AFFBFC04439}" presName="rootComposite" presStyleCnt="0"/>
      <dgm:spPr/>
    </dgm:pt>
    <dgm:pt modelId="{A7ECD4E0-FED2-48B4-B60F-59F20F038874}" type="pres">
      <dgm:prSet presAssocID="{DBA42D81-2EF3-481F-BC5F-4AFFBFC04439}" presName="rootText" presStyleLbl="node1" presStyleIdx="0" presStyleCnt="2"/>
      <dgm:spPr/>
    </dgm:pt>
    <dgm:pt modelId="{B110019B-4668-4418-8534-60DC33D584AB}" type="pres">
      <dgm:prSet presAssocID="{DBA42D81-2EF3-481F-BC5F-4AFFBFC04439}" presName="rootConnector" presStyleLbl="node1" presStyleIdx="0" presStyleCnt="2"/>
      <dgm:spPr/>
    </dgm:pt>
    <dgm:pt modelId="{B2682B84-18B0-4BF6-8BAC-754D932E71D9}" type="pres">
      <dgm:prSet presAssocID="{DBA42D81-2EF3-481F-BC5F-4AFFBFC04439}" presName="childShape" presStyleCnt="0"/>
      <dgm:spPr/>
    </dgm:pt>
    <dgm:pt modelId="{682A1D8B-9968-4309-A724-C0FC8A4E0F2D}" type="pres">
      <dgm:prSet presAssocID="{C340C469-352B-434B-9881-C5721CF903D7}" presName="Name13" presStyleLbl="parChTrans1D2" presStyleIdx="0" presStyleCnt="4"/>
      <dgm:spPr/>
    </dgm:pt>
    <dgm:pt modelId="{2B130469-4803-4AA3-A4F7-FB8CBDBE4465}" type="pres">
      <dgm:prSet presAssocID="{2F8BF421-11EF-4D43-BD8A-1D87AA054A86}" presName="childText" presStyleLbl="bgAcc1" presStyleIdx="0" presStyleCnt="4">
        <dgm:presLayoutVars>
          <dgm:bulletEnabled val="1"/>
        </dgm:presLayoutVars>
      </dgm:prSet>
      <dgm:spPr/>
    </dgm:pt>
    <dgm:pt modelId="{891CEF96-B289-475E-8DAD-BFAC672E0269}" type="pres">
      <dgm:prSet presAssocID="{9C65373A-B79C-4FCC-AB19-09966CC1B2F9}" presName="Name13" presStyleLbl="parChTrans1D2" presStyleIdx="1" presStyleCnt="4"/>
      <dgm:spPr/>
    </dgm:pt>
    <dgm:pt modelId="{2746F665-C42A-4D1D-A0FA-FCC6C838955C}" type="pres">
      <dgm:prSet presAssocID="{C97698D0-4B46-4EC9-A34C-95948ECC9220}" presName="childText" presStyleLbl="bgAcc1" presStyleIdx="1" presStyleCnt="4">
        <dgm:presLayoutVars>
          <dgm:bulletEnabled val="1"/>
        </dgm:presLayoutVars>
      </dgm:prSet>
      <dgm:spPr/>
    </dgm:pt>
    <dgm:pt modelId="{1F38998F-DCBC-43C7-8B79-35DA6F66763C}" type="pres">
      <dgm:prSet presAssocID="{9763F70B-D409-47CF-A4CF-5E9BA1809556}" presName="root" presStyleCnt="0"/>
      <dgm:spPr/>
    </dgm:pt>
    <dgm:pt modelId="{9815B78C-4C2C-4017-9DC0-354C389FDE5F}" type="pres">
      <dgm:prSet presAssocID="{9763F70B-D409-47CF-A4CF-5E9BA1809556}" presName="rootComposite" presStyleCnt="0"/>
      <dgm:spPr/>
    </dgm:pt>
    <dgm:pt modelId="{9E1699EB-8527-4CA5-9C7F-036409B5BB9B}" type="pres">
      <dgm:prSet presAssocID="{9763F70B-D409-47CF-A4CF-5E9BA1809556}" presName="rootText" presStyleLbl="node1" presStyleIdx="1" presStyleCnt="2"/>
      <dgm:spPr/>
    </dgm:pt>
    <dgm:pt modelId="{459F1B1A-479D-4B25-9C88-6DC7CBF57AED}" type="pres">
      <dgm:prSet presAssocID="{9763F70B-D409-47CF-A4CF-5E9BA1809556}" presName="rootConnector" presStyleLbl="node1" presStyleIdx="1" presStyleCnt="2"/>
      <dgm:spPr/>
    </dgm:pt>
    <dgm:pt modelId="{46C06631-38B8-4E78-9C0E-068FFB75E26E}" type="pres">
      <dgm:prSet presAssocID="{9763F70B-D409-47CF-A4CF-5E9BA1809556}" presName="childShape" presStyleCnt="0"/>
      <dgm:spPr/>
    </dgm:pt>
    <dgm:pt modelId="{18AAD5D9-B845-40D4-B1A8-710D33FCC2B7}" type="pres">
      <dgm:prSet presAssocID="{FE67F34E-D570-4EE3-8C4A-4BF1F7DF8876}" presName="Name13" presStyleLbl="parChTrans1D2" presStyleIdx="2" presStyleCnt="4"/>
      <dgm:spPr/>
    </dgm:pt>
    <dgm:pt modelId="{8914A0D2-BABE-48FA-9517-EBFA1B1AD70F}" type="pres">
      <dgm:prSet presAssocID="{3E83752E-06B5-4F42-A76D-6E13739485D5}" presName="childText" presStyleLbl="bgAcc1" presStyleIdx="2" presStyleCnt="4">
        <dgm:presLayoutVars>
          <dgm:bulletEnabled val="1"/>
        </dgm:presLayoutVars>
      </dgm:prSet>
      <dgm:spPr/>
    </dgm:pt>
    <dgm:pt modelId="{D5929409-9525-44F2-A9FC-DDCA9155CC19}" type="pres">
      <dgm:prSet presAssocID="{8B72B4FF-2389-4CE0-B10A-F9E580D67897}" presName="Name13" presStyleLbl="parChTrans1D2" presStyleIdx="3" presStyleCnt="4"/>
      <dgm:spPr/>
    </dgm:pt>
    <dgm:pt modelId="{36B455DF-9D26-4C9A-BDD0-F50E80BCD402}" type="pres">
      <dgm:prSet presAssocID="{265C3B6F-177F-472E-8343-A91161AF2256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0C485203-F532-43A0-AEA5-66D64A7A6F5B}" srcId="{DBA42D81-2EF3-481F-BC5F-4AFFBFC04439}" destId="{2F8BF421-11EF-4D43-BD8A-1D87AA054A86}" srcOrd="0" destOrd="0" parTransId="{C340C469-352B-434B-9881-C5721CF903D7}" sibTransId="{920B72A4-E4DA-476F-952D-200D6BF581DF}"/>
    <dgm:cxn modelId="{FE59400E-2382-4ABF-BD31-9FFA84345FE7}" type="presOf" srcId="{9C65373A-B79C-4FCC-AB19-09966CC1B2F9}" destId="{891CEF96-B289-475E-8DAD-BFAC672E0269}" srcOrd="0" destOrd="0" presId="urn:microsoft.com/office/officeart/2005/8/layout/hierarchy3"/>
    <dgm:cxn modelId="{9D1C7D1D-CCFD-4B95-A225-2BB3FB4663A0}" type="presOf" srcId="{C97698D0-4B46-4EC9-A34C-95948ECC9220}" destId="{2746F665-C42A-4D1D-A0FA-FCC6C838955C}" srcOrd="0" destOrd="0" presId="urn:microsoft.com/office/officeart/2005/8/layout/hierarchy3"/>
    <dgm:cxn modelId="{22C4AD1D-E854-449C-8A73-82A9B282CE83}" srcId="{9763F70B-D409-47CF-A4CF-5E9BA1809556}" destId="{3E83752E-06B5-4F42-A76D-6E13739485D5}" srcOrd="0" destOrd="0" parTransId="{FE67F34E-D570-4EE3-8C4A-4BF1F7DF8876}" sibTransId="{47495330-BB5E-41D7-9090-B972A53CDA34}"/>
    <dgm:cxn modelId="{F1597922-BFC2-4BE7-8E46-0B72AE5D9C41}" type="presOf" srcId="{DBA42D81-2EF3-481F-BC5F-4AFFBFC04439}" destId="{A7ECD4E0-FED2-48B4-B60F-59F20F038874}" srcOrd="0" destOrd="0" presId="urn:microsoft.com/office/officeart/2005/8/layout/hierarchy3"/>
    <dgm:cxn modelId="{C52A7330-A0E9-49B8-9AC2-F87801600EA7}" type="presOf" srcId="{C340C469-352B-434B-9881-C5721CF903D7}" destId="{682A1D8B-9968-4309-A724-C0FC8A4E0F2D}" srcOrd="0" destOrd="0" presId="urn:microsoft.com/office/officeart/2005/8/layout/hierarchy3"/>
    <dgm:cxn modelId="{BF48B130-F57F-4F91-AA49-0590D451F903}" type="presOf" srcId="{FE67F34E-D570-4EE3-8C4A-4BF1F7DF8876}" destId="{18AAD5D9-B845-40D4-B1A8-710D33FCC2B7}" srcOrd="0" destOrd="0" presId="urn:microsoft.com/office/officeart/2005/8/layout/hierarchy3"/>
    <dgm:cxn modelId="{19373535-28A1-405F-A0C4-3B92743F4424}" type="presOf" srcId="{DBA42D81-2EF3-481F-BC5F-4AFFBFC04439}" destId="{B110019B-4668-4418-8534-60DC33D584AB}" srcOrd="1" destOrd="0" presId="urn:microsoft.com/office/officeart/2005/8/layout/hierarchy3"/>
    <dgm:cxn modelId="{4A804441-E4AA-444F-8830-4D2E3DADE87E}" srcId="{22EA54E5-D90B-4939-A668-4E1DA9CB2B81}" destId="{DBA42D81-2EF3-481F-BC5F-4AFFBFC04439}" srcOrd="0" destOrd="0" parTransId="{FB582A7D-113B-4657-8D3C-FE94E265112A}" sibTransId="{E15E0228-0A4F-413F-9FE0-1EA8F52A000F}"/>
    <dgm:cxn modelId="{C2DEDC53-A839-4613-9641-C75660D70FBF}" type="presOf" srcId="{9763F70B-D409-47CF-A4CF-5E9BA1809556}" destId="{459F1B1A-479D-4B25-9C88-6DC7CBF57AED}" srcOrd="1" destOrd="0" presId="urn:microsoft.com/office/officeart/2005/8/layout/hierarchy3"/>
    <dgm:cxn modelId="{C316D174-83ED-4898-82DD-83884CA3259F}" type="presOf" srcId="{265C3B6F-177F-472E-8343-A91161AF2256}" destId="{36B455DF-9D26-4C9A-BDD0-F50E80BCD402}" srcOrd="0" destOrd="0" presId="urn:microsoft.com/office/officeart/2005/8/layout/hierarchy3"/>
    <dgm:cxn modelId="{1B015656-AF49-494F-AAAE-1AC1F8E8F422}" type="presOf" srcId="{8B72B4FF-2389-4CE0-B10A-F9E580D67897}" destId="{D5929409-9525-44F2-A9FC-DDCA9155CC19}" srcOrd="0" destOrd="0" presId="urn:microsoft.com/office/officeart/2005/8/layout/hierarchy3"/>
    <dgm:cxn modelId="{81016777-7ECD-42B8-B78C-052A2BD77222}" srcId="{9763F70B-D409-47CF-A4CF-5E9BA1809556}" destId="{265C3B6F-177F-472E-8343-A91161AF2256}" srcOrd="1" destOrd="0" parTransId="{8B72B4FF-2389-4CE0-B10A-F9E580D67897}" sibTransId="{74B38FD9-7148-41D4-9F64-A535BC89CDEF}"/>
    <dgm:cxn modelId="{65D26058-F0D8-4D1F-8B14-BDFA09AB83B3}" srcId="{DBA42D81-2EF3-481F-BC5F-4AFFBFC04439}" destId="{C97698D0-4B46-4EC9-A34C-95948ECC9220}" srcOrd="1" destOrd="0" parTransId="{9C65373A-B79C-4FCC-AB19-09966CC1B2F9}" sibTransId="{A03AD423-0774-4475-8F7D-9712893F7EE2}"/>
    <dgm:cxn modelId="{4F5CDEBA-9A1F-42B6-9B9B-9168351F4E91}" type="presOf" srcId="{22EA54E5-D90B-4939-A668-4E1DA9CB2B81}" destId="{2839E3A7-E405-48EA-8320-947415462B96}" srcOrd="0" destOrd="0" presId="urn:microsoft.com/office/officeart/2005/8/layout/hierarchy3"/>
    <dgm:cxn modelId="{B52BECC2-8F31-4446-8918-7925AFA70F3D}" type="presOf" srcId="{9763F70B-D409-47CF-A4CF-5E9BA1809556}" destId="{9E1699EB-8527-4CA5-9C7F-036409B5BB9B}" srcOrd="0" destOrd="0" presId="urn:microsoft.com/office/officeart/2005/8/layout/hierarchy3"/>
    <dgm:cxn modelId="{D1270DCB-863F-43B5-B1A9-90DF2412CD68}" srcId="{22EA54E5-D90B-4939-A668-4E1DA9CB2B81}" destId="{9763F70B-D409-47CF-A4CF-5E9BA1809556}" srcOrd="1" destOrd="0" parTransId="{B4CBBD69-AC06-4775-B687-4B656661FDAD}" sibTransId="{202740DF-CC3D-421F-8F5E-05742FB22C9B}"/>
    <dgm:cxn modelId="{2E3F50D4-9601-494B-AC62-A2870F1CB20C}" type="presOf" srcId="{3E83752E-06B5-4F42-A76D-6E13739485D5}" destId="{8914A0D2-BABE-48FA-9517-EBFA1B1AD70F}" srcOrd="0" destOrd="0" presId="urn:microsoft.com/office/officeart/2005/8/layout/hierarchy3"/>
    <dgm:cxn modelId="{715AE1F5-7EF9-460A-96FE-A8C8F1D06478}" type="presOf" srcId="{2F8BF421-11EF-4D43-BD8A-1D87AA054A86}" destId="{2B130469-4803-4AA3-A4F7-FB8CBDBE4465}" srcOrd="0" destOrd="0" presId="urn:microsoft.com/office/officeart/2005/8/layout/hierarchy3"/>
    <dgm:cxn modelId="{81E41DF6-F8BA-4177-BB0E-A46358B466D2}" type="presParOf" srcId="{2839E3A7-E405-48EA-8320-947415462B96}" destId="{257CB6B7-4D65-4925-9630-2E71A41FFF92}" srcOrd="0" destOrd="0" presId="urn:microsoft.com/office/officeart/2005/8/layout/hierarchy3"/>
    <dgm:cxn modelId="{F9C7917D-AE22-49A6-A886-4DFFA83FEECB}" type="presParOf" srcId="{257CB6B7-4D65-4925-9630-2E71A41FFF92}" destId="{03E94F14-E8F5-4FF9-AD4A-F364D6286BB0}" srcOrd="0" destOrd="0" presId="urn:microsoft.com/office/officeart/2005/8/layout/hierarchy3"/>
    <dgm:cxn modelId="{B5A765DC-B1A4-4D06-AFAE-516A68CAFDD5}" type="presParOf" srcId="{03E94F14-E8F5-4FF9-AD4A-F364D6286BB0}" destId="{A7ECD4E0-FED2-48B4-B60F-59F20F038874}" srcOrd="0" destOrd="0" presId="urn:microsoft.com/office/officeart/2005/8/layout/hierarchy3"/>
    <dgm:cxn modelId="{10E256A3-3ABD-49B0-96C0-D20E07321206}" type="presParOf" srcId="{03E94F14-E8F5-4FF9-AD4A-F364D6286BB0}" destId="{B110019B-4668-4418-8534-60DC33D584AB}" srcOrd="1" destOrd="0" presId="urn:microsoft.com/office/officeart/2005/8/layout/hierarchy3"/>
    <dgm:cxn modelId="{33128855-85FF-412D-B33B-7FAE619C0586}" type="presParOf" srcId="{257CB6B7-4D65-4925-9630-2E71A41FFF92}" destId="{B2682B84-18B0-4BF6-8BAC-754D932E71D9}" srcOrd="1" destOrd="0" presId="urn:microsoft.com/office/officeart/2005/8/layout/hierarchy3"/>
    <dgm:cxn modelId="{BF4F73EC-0CCA-45B4-94B3-5D31991A6DAE}" type="presParOf" srcId="{B2682B84-18B0-4BF6-8BAC-754D932E71D9}" destId="{682A1D8B-9968-4309-A724-C0FC8A4E0F2D}" srcOrd="0" destOrd="0" presId="urn:microsoft.com/office/officeart/2005/8/layout/hierarchy3"/>
    <dgm:cxn modelId="{3529AF33-024A-46E3-8077-50EBE1B8DD3F}" type="presParOf" srcId="{B2682B84-18B0-4BF6-8BAC-754D932E71D9}" destId="{2B130469-4803-4AA3-A4F7-FB8CBDBE4465}" srcOrd="1" destOrd="0" presId="urn:microsoft.com/office/officeart/2005/8/layout/hierarchy3"/>
    <dgm:cxn modelId="{14FAC49B-8F69-4047-AD25-0E98289D3392}" type="presParOf" srcId="{B2682B84-18B0-4BF6-8BAC-754D932E71D9}" destId="{891CEF96-B289-475E-8DAD-BFAC672E0269}" srcOrd="2" destOrd="0" presId="urn:microsoft.com/office/officeart/2005/8/layout/hierarchy3"/>
    <dgm:cxn modelId="{11AE85D9-4665-4972-98B0-48C887C41F0A}" type="presParOf" srcId="{B2682B84-18B0-4BF6-8BAC-754D932E71D9}" destId="{2746F665-C42A-4D1D-A0FA-FCC6C838955C}" srcOrd="3" destOrd="0" presId="urn:microsoft.com/office/officeart/2005/8/layout/hierarchy3"/>
    <dgm:cxn modelId="{F9CC0FC4-E3E9-4B44-B059-E5129EAC675A}" type="presParOf" srcId="{2839E3A7-E405-48EA-8320-947415462B96}" destId="{1F38998F-DCBC-43C7-8B79-35DA6F66763C}" srcOrd="1" destOrd="0" presId="urn:microsoft.com/office/officeart/2005/8/layout/hierarchy3"/>
    <dgm:cxn modelId="{F80235A3-6D9E-49AB-BD4D-EC19BEDFF934}" type="presParOf" srcId="{1F38998F-DCBC-43C7-8B79-35DA6F66763C}" destId="{9815B78C-4C2C-4017-9DC0-354C389FDE5F}" srcOrd="0" destOrd="0" presId="urn:microsoft.com/office/officeart/2005/8/layout/hierarchy3"/>
    <dgm:cxn modelId="{4116E0E7-670F-4CE2-90A1-2A89E65DA2EF}" type="presParOf" srcId="{9815B78C-4C2C-4017-9DC0-354C389FDE5F}" destId="{9E1699EB-8527-4CA5-9C7F-036409B5BB9B}" srcOrd="0" destOrd="0" presId="urn:microsoft.com/office/officeart/2005/8/layout/hierarchy3"/>
    <dgm:cxn modelId="{0E20E822-1C32-449E-8311-0FBC5370692A}" type="presParOf" srcId="{9815B78C-4C2C-4017-9DC0-354C389FDE5F}" destId="{459F1B1A-479D-4B25-9C88-6DC7CBF57AED}" srcOrd="1" destOrd="0" presId="urn:microsoft.com/office/officeart/2005/8/layout/hierarchy3"/>
    <dgm:cxn modelId="{083925A9-65E1-43F4-AD59-CE19A475AC81}" type="presParOf" srcId="{1F38998F-DCBC-43C7-8B79-35DA6F66763C}" destId="{46C06631-38B8-4E78-9C0E-068FFB75E26E}" srcOrd="1" destOrd="0" presId="urn:microsoft.com/office/officeart/2005/8/layout/hierarchy3"/>
    <dgm:cxn modelId="{D5E9262E-090F-48F7-A21C-0E191A37D5BB}" type="presParOf" srcId="{46C06631-38B8-4E78-9C0E-068FFB75E26E}" destId="{18AAD5D9-B845-40D4-B1A8-710D33FCC2B7}" srcOrd="0" destOrd="0" presId="urn:microsoft.com/office/officeart/2005/8/layout/hierarchy3"/>
    <dgm:cxn modelId="{0091CADD-2B00-48CA-99EC-938FBD6D2183}" type="presParOf" srcId="{46C06631-38B8-4E78-9C0E-068FFB75E26E}" destId="{8914A0D2-BABE-48FA-9517-EBFA1B1AD70F}" srcOrd="1" destOrd="0" presId="urn:microsoft.com/office/officeart/2005/8/layout/hierarchy3"/>
    <dgm:cxn modelId="{AD03DEE9-DB47-42E7-A79C-B129F3713FEC}" type="presParOf" srcId="{46C06631-38B8-4E78-9C0E-068FFB75E26E}" destId="{D5929409-9525-44F2-A9FC-DDCA9155CC19}" srcOrd="2" destOrd="0" presId="urn:microsoft.com/office/officeart/2005/8/layout/hierarchy3"/>
    <dgm:cxn modelId="{2E222AED-E009-4631-82F9-BBEA794CB166}" type="presParOf" srcId="{46C06631-38B8-4E78-9C0E-068FFB75E26E}" destId="{36B455DF-9D26-4C9A-BDD0-F50E80BCD40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CD4E0-FED2-48B4-B60F-59F20F038874}">
      <dsp:nvSpPr>
        <dsp:cNvPr id="0" name=""/>
        <dsp:cNvSpPr/>
      </dsp:nvSpPr>
      <dsp:spPr>
        <a:xfrm>
          <a:off x="1208019" y="2152"/>
          <a:ext cx="2583805" cy="12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Point mutation</a:t>
          </a:r>
          <a:endParaRPr lang="en-GB" sz="3200" b="1" kern="1200" dirty="0"/>
        </a:p>
      </dsp:txBody>
      <dsp:txXfrm>
        <a:off x="1245858" y="39991"/>
        <a:ext cx="2508127" cy="1216224"/>
      </dsp:txXfrm>
    </dsp:sp>
    <dsp:sp modelId="{682A1D8B-9968-4309-A724-C0FC8A4E0F2D}">
      <dsp:nvSpPr>
        <dsp:cNvPr id="0" name=""/>
        <dsp:cNvSpPr/>
      </dsp:nvSpPr>
      <dsp:spPr>
        <a:xfrm>
          <a:off x="1466399" y="1294054"/>
          <a:ext cx="258380" cy="9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26"/>
              </a:lnTo>
              <a:lnTo>
                <a:pt x="258380" y="9689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30469-4803-4AA3-A4F7-FB8CBDBE4465}">
      <dsp:nvSpPr>
        <dsp:cNvPr id="0" name=""/>
        <dsp:cNvSpPr/>
      </dsp:nvSpPr>
      <dsp:spPr>
        <a:xfrm>
          <a:off x="1724780" y="1617030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Substitution</a:t>
          </a:r>
          <a:endParaRPr lang="en-GB" sz="2900" kern="1200" dirty="0"/>
        </a:p>
      </dsp:txBody>
      <dsp:txXfrm>
        <a:off x="1762619" y="1654869"/>
        <a:ext cx="1991366" cy="1216224"/>
      </dsp:txXfrm>
    </dsp:sp>
    <dsp:sp modelId="{891CEF96-B289-475E-8DAD-BFAC672E0269}">
      <dsp:nvSpPr>
        <dsp:cNvPr id="0" name=""/>
        <dsp:cNvSpPr/>
      </dsp:nvSpPr>
      <dsp:spPr>
        <a:xfrm>
          <a:off x="1466399" y="1294054"/>
          <a:ext cx="258380" cy="258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3805"/>
              </a:lnTo>
              <a:lnTo>
                <a:pt x="258380" y="2583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6F665-C42A-4D1D-A0FA-FCC6C838955C}">
      <dsp:nvSpPr>
        <dsp:cNvPr id="0" name=""/>
        <dsp:cNvSpPr/>
      </dsp:nvSpPr>
      <dsp:spPr>
        <a:xfrm>
          <a:off x="1724780" y="3231908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Frameshift</a:t>
          </a:r>
          <a:endParaRPr lang="en-GB" sz="2900" kern="1200" dirty="0"/>
        </a:p>
      </dsp:txBody>
      <dsp:txXfrm>
        <a:off x="1762619" y="3269747"/>
        <a:ext cx="1991366" cy="1216224"/>
      </dsp:txXfrm>
    </dsp:sp>
    <dsp:sp modelId="{9E1699EB-8527-4CA5-9C7F-036409B5BB9B}">
      <dsp:nvSpPr>
        <dsp:cNvPr id="0" name=""/>
        <dsp:cNvSpPr/>
      </dsp:nvSpPr>
      <dsp:spPr>
        <a:xfrm>
          <a:off x="4437775" y="2152"/>
          <a:ext cx="2583805" cy="12919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Chromosomal </a:t>
          </a:r>
          <a:r>
            <a:rPr lang="en-GB" sz="3200" b="1" kern="1200" dirty="0"/>
            <a:t>aberration</a:t>
          </a:r>
          <a:r>
            <a:rPr lang="en-US" sz="3200" b="1" kern="1200" dirty="0"/>
            <a:t> </a:t>
          </a:r>
          <a:endParaRPr lang="en-GB" sz="3200" b="1" kern="1200" dirty="0"/>
        </a:p>
      </dsp:txBody>
      <dsp:txXfrm>
        <a:off x="4475614" y="39991"/>
        <a:ext cx="2508127" cy="1216224"/>
      </dsp:txXfrm>
    </dsp:sp>
    <dsp:sp modelId="{18AAD5D9-B845-40D4-B1A8-710D33FCC2B7}">
      <dsp:nvSpPr>
        <dsp:cNvPr id="0" name=""/>
        <dsp:cNvSpPr/>
      </dsp:nvSpPr>
      <dsp:spPr>
        <a:xfrm>
          <a:off x="4696156" y="1294054"/>
          <a:ext cx="258380" cy="9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8926"/>
              </a:lnTo>
              <a:lnTo>
                <a:pt x="258380" y="9689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14A0D2-BABE-48FA-9517-EBFA1B1AD70F}">
      <dsp:nvSpPr>
        <dsp:cNvPr id="0" name=""/>
        <dsp:cNvSpPr/>
      </dsp:nvSpPr>
      <dsp:spPr>
        <a:xfrm>
          <a:off x="4954536" y="1617030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Numerical</a:t>
          </a:r>
          <a:endParaRPr lang="en-GB" sz="2900" kern="1200" dirty="0"/>
        </a:p>
      </dsp:txBody>
      <dsp:txXfrm>
        <a:off x="4992375" y="1654869"/>
        <a:ext cx="1991366" cy="1216224"/>
      </dsp:txXfrm>
    </dsp:sp>
    <dsp:sp modelId="{D5929409-9525-44F2-A9FC-DDCA9155CC19}">
      <dsp:nvSpPr>
        <dsp:cNvPr id="0" name=""/>
        <dsp:cNvSpPr/>
      </dsp:nvSpPr>
      <dsp:spPr>
        <a:xfrm>
          <a:off x="4696156" y="1294054"/>
          <a:ext cx="258380" cy="2583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3805"/>
              </a:lnTo>
              <a:lnTo>
                <a:pt x="258380" y="2583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455DF-9D26-4C9A-BDD0-F50E80BCD402}">
      <dsp:nvSpPr>
        <dsp:cNvPr id="0" name=""/>
        <dsp:cNvSpPr/>
      </dsp:nvSpPr>
      <dsp:spPr>
        <a:xfrm>
          <a:off x="4954536" y="3231908"/>
          <a:ext cx="2067044" cy="12919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Structural</a:t>
          </a:r>
          <a:endParaRPr lang="en-GB" sz="2900" kern="1200" dirty="0"/>
        </a:p>
      </dsp:txBody>
      <dsp:txXfrm>
        <a:off x="4992375" y="3269747"/>
        <a:ext cx="1991366" cy="1216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12-12T21:53:13.8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594">
    <iact:property name="dataType"/>
    <iact:actionData xml:id="d0">
      <inkml:trace xmlns:inkml="http://www.w3.org/2003/InkML" xml:id="stk0" contextRef="#ctx0" brushRef="#br0">24131 3233 0,'-139'-34'453,"104"34"-452,-70 0 34,71 0-33,-1 0 36,0 0-16,-34 0-21,-105 0 31,69 0-31,36 0 34,-35 0-34,69 0 25,0 0-25,0 0 21,1 0 72,-106 34-45,106-34-49,-1 0 35,-69 70-2,104-35-32,-70 34 35,35 1-35,-34-36 24,34 1-24,35 0 37,0 69-38,0-69 75,0 35-74,0-36 21,0 1-21,0 0 0,0 34 35,0 1-36,0-35 36,70 34-35,-1 1 28,-34-1-28,69-34 46,0 69-46,1 1 36,-70-105-37,-35 34 40,69 1-39,-34-35 36,69 35-37,-69-35 52,34 0-50,-34 0 38,0 0-39,0 0 26,0 0 10,34 0-36,70 0 37,-69 0-37,-36 0 13,36 0-13,0-35 33,-36 35-33,1 0 32,0 0 3,34-35-2,-34-34-33,0 34 22,34 35-22,-34-35 43,-35 0 5,35 35-11,-35-34-37,35 34 25,-35-35-1,35 35-3,34-139-21,-69 104 25,0 0 1,0 1 17,0-1-43,0 0 38,0 0 15,0 1-53,0-1 37,0 0-35,0 0 32,0 1-33,0-1 59,-35-35-7,1 35-53,34 1 22,-35-1 63,35 0-59,-35 0 7,0 35-33,0-34 36,1 34-12,34-70-25,-35 70 27,0 0 42,35-35-33,-35 35-35,1 0 40,34-34-40,-35-1 84,0 35-48</inkml:trace>
    </iact:actionData>
  </iact:action>
  <iact:action type="add" startTime="74194">
    <iact:property name="dataType"/>
    <iact:actionData xml:id="d1">
      <inkml:trace xmlns:inkml="http://www.w3.org/2003/InkML" xml:id="stk1" contextRef="#ctx0" brushRef="#br0">28686 3616 0,'0'0'23,"-35"0"238,0 0-233,0 0-27,-139-35 21,105 35-21,-174-35 37,208 35-37,0 0 37,-35 0-36,-34 0 37,35 0-38,34 0 30,-35 0-31,35 0 25,1 0 12,-1 0-36,0 0 56,0 0 52,35 35-72,-34 0-36,-1 104 27,35 0-27,0-35 40,0 35-41,0-104 27,0 0-26,0-1 26,0 1 14,0 0-4,0 34-36,0 36 42,0-70-42,0-1 53,0 1-5,69 35-14,-34-36-34,69 36 42,-69-35-9,0-35-33,0 0 38,0 34 6,-1-34-44,1 0 21,0 0-21,0 35 40,-1-35-17,1 0 13,0 0-36,0 0 38,0 0-38,-1 0 25,1 0-24,35 0 36,-36 0-16,1 0 15,0 0-11,0-35-25,34 1 33,-34 34-1,0 0-32,-35-35 45,35 35-45,-1-35 24,1-34-23,35-1 36,-36-69-37,36 69 25,-35 36-24,-35-36 26,0 1 27,0-1-27,0 35-14,0 1 16,0-105-28,0 104 36,0-69-37,0 69 61,0 0-21,-35 35 113,0 0-108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12-12T22:57:59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7487">
    <iact:property name="dataType"/>
    <iact:actionData xml:id="d0">
      <inkml:trace xmlns:inkml="http://www.w3.org/2003/InkML" xml:id="stk0" contextRef="#ctx0" brushRef="#br0">10918 12585 0,'0'-35'927,"0"0"-876,0 0 22,-35 35-72,35-35 46,0-34-16,-35 69-30,35-35 29,0 0-10,0 1 71,0-1-44,-35 35-15,35-35-1,0 0 17,0 1-28,0-1 137,0-69-96,0 69-29,0 0 0,0 0 19,35 0-50,0 35 28,0 0-28,0-34 33,-1 34-33,1 0 45,0 0-45,34 0 45,-34 0-44,0 0 16,0 0 16,-1 0-33,1 0 33,0 0-33,0 69 34,0-69-1,-35 35-33,34-35 28,1 70-8,0-70 9,-35 34 2,35-34-31,-1 35 29,-34 0-29,35 0 33,-35-1-33,0 1 47,35 0-14,-35 0-33,0-1 49,70-34-49,-70 35 38,0 0-38,0 0 46,0-1 5,0 1 12,-70 35 17,35-35-80,0-35 28,1 0-27,-36 0 28,1 69 18,-71-69-46,106 0-1,-1 0 45,0 0 1,0 0-46,-34 0 49,34 0 13,0 0 3,1 0-35,34-35 874,0 1-738,-35-1-136</inkml:trace>
    </iact:actionData>
  </iact:action>
  <iact:action type="add" startTime="125788">
    <iact:property name="dataType"/>
    <iact:actionData xml:id="d1">
      <inkml:trace xmlns:inkml="http://www.w3.org/2003/InkML" xml:id="stk1" contextRef="#ctx0" brushRef="#br0">10709 14705 0,'0'-35'690,"0"-34"-537,0 34-99,0 0 6,0 0-21,0 1 50,0-1-21,0 0-35,35 35-32,-35-35 60,35 35 38,-35-34-65,34 34-32,-34-35 74,35 35-74,0 0 44,0 0-44,0 0 48,34 0-49,-34 0 28,34 0 4,1 0-32,-35 0 32,34 0-33,-34 0 35,0 0-4,0 35-30,-1-35 98,-34 34-21,0 1-30,0 0-17,0 0 36,0-1-34,0 1-32,0 0 31,0 35-31,0-36 32,0 1-32,0 0 45,0 0 43,0-1-57,-34 1 81,-1 0-112,0 0 67,0-35-67,0 69 29,1-69-29,34 35 31,-35-35-30,35 35 27,-35-35-28,-34 34 29,34 1 17,0-35 2,0 0-48,35 70 29,-34-70 18,34 34-47,-35-34 49,0 0-14,0 0 8,0 0 37,35-69 141,0 34-221,0 0 60,-34-34-60,34 34 29,0 0-29,0 1 45,0-1-20,0 0 61,0 0 244,0 1-293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12-13T22:11:03.7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2801">
    <iact:property name="dataType"/>
    <iact:actionData xml:id="d0">
      <inkml:trace xmlns:inkml="http://www.w3.org/2003/InkML" xml:id="stk0" contextRef="#ctx0" brushRef="#br0">19124 13036 0,'-70'-34'334,"-139"-105"-161,175 34 147,34 36-317,0 34 335,0-34-336,0 34 174,0-35-175,174 70 489,69 0-488,-208 35 175,-35 35 4,0-36-180,0 71 320,0-36 14,0 1-334,0-1 330,0 1-329,0-36 518,-70-34-346</inkml:trace>
    </iact:actionData>
  </iact:action>
  <iact:action type="add" startTime="123588">
    <iact:property name="dataType"/>
    <iact:actionData xml:id="d1">
      <inkml:trace xmlns:inkml="http://www.w3.org/2003/InkML" xml:id="stk1" contextRef="#ctx0" brushRef="#br0">18811 16895 0,'-35'70'904,"-35"103"-586,70 106 24,0-140-10,35-139-331,104 0 334,-69 0-332,-35 0 507,-1-35-509,140-382 169,-174 382-168,0-35 331,-35 70 206,-104-34-537,35 34 165,104-35-165,-139 0 172,139 0-3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1E8AC-B50A-4D11-A631-F2095A1AFE02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8199F-DC8A-45EE-8390-127A414D15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44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615E6-2D1F-473F-BF1F-1A1ACFBBC1C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F47A-F418-188B-AC64-C591D76E02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7DF30-F54A-FADA-F00F-E40AFC5D0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746E4-889F-14D0-73E6-C676D250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83A38-06B5-2DE7-8385-F26C65B94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E81DE-A156-BC4C-C9A0-1D281CD3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23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C258-8F3C-A6CF-5AB1-23708EDEA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2FEB6-1DD5-25C2-2FA2-E150E2265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3B29E-C7C2-F514-AFFA-FCBA05C4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34C94-E32E-BA95-C23E-D0EF18DD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6C945-2D6E-3CEC-0D2F-36DEE33D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6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65BD2-B341-6883-8A03-D2C049D5D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D0377-4D84-2D07-1880-5A73FD696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189ED-4CDA-AEDD-8E9D-B2FCEB97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2999A-98D7-6229-D44E-9A34A720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ECBC4-EC78-FC7E-67FA-572BCC4F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905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94E1-311A-50A6-028B-59CCAB92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3D9D7-5808-47DC-F0E2-E5B70FECD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B3DED-61F5-E21F-B9C3-CB1ACAD4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DE7B9-414D-4B03-4A49-B5755E06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B2FB8-E110-932F-470D-C7BA4093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77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723AD-DC2B-C9B4-F149-D3342E6D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C2C25-BF88-E3D9-1F32-01C9CFD20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89DCE-DD6E-CD08-ECC4-2BFFAFC1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961C4-2507-09DA-FC73-541A9270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1330-D9DF-204C-662A-5EA35C98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59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28B98-B266-B481-66B0-4B6B6753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6A95-B62C-834C-C837-720828016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DD4E4-3BE7-DEDF-5EA4-B6B295F0B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F897D-4F34-515B-ECB0-7DE03CEC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5A314-171F-007C-325A-3ABDE9F5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C260D-7137-3550-A27E-B2ED95F2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5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86EB-EB98-F46F-1745-F0EEECF6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C1C0F-0163-C052-4BB1-98A8A4A27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024F5-E4F1-BF22-E789-014F2B90C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8FC70-3138-90B2-B138-37CA9876E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9BC1D-BA6F-28B5-86E9-90EA54714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51DF2-2B34-4CE0-F7C8-782ED62F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EB111E-1EDA-F2F3-E761-1A1FDCEB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DB362-DCC7-8571-D41E-AFD5697E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7BDF-2659-45FC-C2D5-085617A7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D47257-00BA-C1D2-1B54-0CE5B6698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497D5-7A29-D80E-A5B8-9423BA91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6E9BE-DFD6-91A2-B519-A50560ED2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71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318AE1-0554-2A26-0D6A-48171431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14795-97C8-FDA3-05A8-B589E924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63749-2116-30F5-B9E2-9026967D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86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710F-8F82-9B34-0850-813E4C97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E53AD-7AF3-4E82-791F-2CE2AD2BB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EBF46-9539-EB46-8C5C-3381701C3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433CB-7F68-7409-E9A3-15A214E6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E7B30-34CE-3602-D80C-C353B8BF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DFF21-8D22-C8E9-2ED1-4466E907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3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70E5-7B76-0AC9-7794-FACB9A51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3C091-E577-A51E-E052-D90ED479A2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0A57D-EB9C-7056-810D-8DE13BDEA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2D239-75B2-C10F-1E34-5150254B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FBBBD-9FE7-F4C5-E336-DE2EBFDB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BCEF6-5FAB-C71F-0B74-0840DF4E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25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420BF-AC6F-D58C-0C3A-E3EE81EB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D9736-E471-6C85-5C8C-D6E640417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1EF54-1F39-B903-C351-85CBB670E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0E2F-13AE-4522-A0FC-4BDE22512EA8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060C-3ED2-9616-1147-9649A13F1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1BA9A-DCF7-98F1-D80F-9F641F5B5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A8B74-E06E-4D35-AB51-FCCBF9943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6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7.m4a"/><Relationship Id="rId7" Type="http://schemas.openxmlformats.org/officeDocument/2006/relationships/image" Target="../media/image6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microsoft.com/office/2011/relationships/inkAction" Target="../ink/inkAction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0.m4a"/><Relationship Id="rId7" Type="http://schemas.microsoft.com/office/2011/relationships/inkAction" Target="../ink/inkAction3.xml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00175"/>
            <a:ext cx="7772400" cy="2587731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Mutation</a:t>
            </a:r>
            <a:b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1- Point mutation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918" y="5438705"/>
            <a:ext cx="6400800" cy="657493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     Dr. Dina Ahmed H. Ibrahim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FEDD6-301E-7819-63E2-0EFEEE6AB96A}"/>
              </a:ext>
            </a:extLst>
          </p:cNvPr>
          <p:cNvSpPr txBox="1"/>
          <p:nvPr/>
        </p:nvSpPr>
        <p:spPr>
          <a:xfrm>
            <a:off x="894229" y="891260"/>
            <a:ext cx="452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Lecture 2-1</a:t>
            </a:r>
            <a:endParaRPr lang="en-GB" sz="2800" b="1" dirty="0">
              <a:solidFill>
                <a:schemeClr val="bg1">
                  <a:lumMod val="65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31E0D7-0EC6-5F01-CB74-05B34A419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/>
    </mc:Choice>
    <mc:Fallback xmlns="">
      <p:transition spd="slow" advTm="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034" y="857233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b="1" dirty="0">
                <a:solidFill>
                  <a:srgbClr val="FF0000"/>
                </a:solidFill>
              </a:rPr>
              <a:t>b.</a:t>
            </a:r>
            <a:r>
              <a:rPr lang="en-GB" b="1" dirty="0"/>
              <a:t> </a:t>
            </a:r>
            <a:r>
              <a:rPr lang="en-GB" sz="2400" b="1" dirty="0"/>
              <a:t>DNA reactive chemicals</a:t>
            </a:r>
          </a:p>
          <a:p>
            <a:pPr lvl="1" algn="just">
              <a:lnSpc>
                <a:spcPct val="150000"/>
              </a:lnSpc>
            </a:pPr>
            <a:r>
              <a:rPr lang="en-GB" b="1" dirty="0"/>
              <a:t>Reactive oxygen species (ROS) </a:t>
            </a:r>
            <a:r>
              <a:rPr lang="en-GB" dirty="0"/>
              <a:t>- These may be </a:t>
            </a:r>
            <a:r>
              <a:rPr lang="en-GB" b="1" dirty="0"/>
              <a:t>superoxide</a:t>
            </a:r>
            <a:r>
              <a:rPr lang="en-GB" dirty="0"/>
              <a:t>, </a:t>
            </a:r>
            <a:r>
              <a:rPr lang="en-GB" b="1" dirty="0"/>
              <a:t>hydroxyl radicals </a:t>
            </a:r>
            <a:r>
              <a:rPr lang="en-GB" dirty="0"/>
              <a:t>and </a:t>
            </a:r>
            <a:r>
              <a:rPr lang="en-GB" b="1" dirty="0"/>
              <a:t>hydrogen peroxide</a:t>
            </a:r>
            <a:r>
              <a:rPr lang="en-GB" dirty="0"/>
              <a:t>, and large number of these highly reactive species are generated by normal cellular processes, for example as a by-products of mitochondrial electron transport, or lipid </a:t>
            </a:r>
            <a:r>
              <a:rPr lang="en-GB" dirty="0" err="1"/>
              <a:t>peroxidation</a:t>
            </a:r>
            <a:r>
              <a:rPr lang="en-GB" dirty="0"/>
              <a:t>. A number of mutagens may also generate these ROS.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B791AB-AA29-5D3E-5B08-A0312741F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p:transition advTm="36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034" y="1000109"/>
            <a:ext cx="8229600" cy="4525963"/>
          </a:xfrm>
        </p:spPr>
        <p:txBody>
          <a:bodyPr/>
          <a:lstStyle/>
          <a:p>
            <a:pPr lvl="1" algn="just">
              <a:lnSpc>
                <a:spcPct val="150000"/>
              </a:lnSpc>
            </a:pPr>
            <a:r>
              <a:rPr lang="en-GB" b="1" dirty="0"/>
              <a:t>Deaminating agents</a:t>
            </a:r>
            <a:r>
              <a:rPr lang="en-GB" dirty="0"/>
              <a:t> such as nitrous acid</a:t>
            </a:r>
          </a:p>
          <a:p>
            <a:pPr lvl="1" algn="just">
              <a:lnSpc>
                <a:spcPct val="150000"/>
              </a:lnSpc>
            </a:pPr>
            <a:r>
              <a:rPr lang="en-GB" b="1" dirty="0"/>
              <a:t>Polycyclic aromatic hydrocarbon </a:t>
            </a:r>
            <a:r>
              <a:rPr lang="en-GB" dirty="0"/>
              <a:t>(PAH)</a:t>
            </a:r>
          </a:p>
          <a:p>
            <a:pPr lvl="1" algn="just">
              <a:lnSpc>
                <a:spcPct val="150000"/>
              </a:lnSpc>
            </a:pPr>
            <a:r>
              <a:rPr lang="en-GB" b="1" dirty="0" err="1"/>
              <a:t>Alkylating</a:t>
            </a:r>
            <a:r>
              <a:rPr lang="en-GB" b="1" dirty="0"/>
              <a:t> agents </a:t>
            </a:r>
            <a:r>
              <a:rPr lang="en-GB" dirty="0"/>
              <a:t>such as </a:t>
            </a:r>
            <a:r>
              <a:rPr lang="en-GB" dirty="0" err="1"/>
              <a:t>ethylnitrosourea</a:t>
            </a:r>
            <a:r>
              <a:rPr lang="en-GB" dirty="0"/>
              <a:t>. The compounds transfer methyl or ethyl group to bases or the backbone phosphate groups. </a:t>
            </a:r>
          </a:p>
          <a:p>
            <a:pPr lvl="1" algn="just">
              <a:lnSpc>
                <a:spcPct val="150000"/>
              </a:lnSpc>
            </a:pPr>
            <a:r>
              <a:rPr lang="en-GB" b="1" dirty="0"/>
              <a:t>Aromatic amines</a:t>
            </a:r>
          </a:p>
          <a:p>
            <a:pPr algn="just">
              <a:lnSpc>
                <a:spcPct val="150000"/>
              </a:lnSpc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946789-29DC-82F1-F3F3-06893B9D3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p:transition advTm="32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034" y="214291"/>
            <a:ext cx="8229600" cy="548324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60000"/>
              </a:lnSpc>
              <a:buNone/>
            </a:pPr>
            <a:r>
              <a:rPr lang="en-GB" sz="9600" b="1" dirty="0">
                <a:solidFill>
                  <a:srgbClr val="FF0000"/>
                </a:solidFill>
              </a:rPr>
              <a:t>c.</a:t>
            </a:r>
            <a:r>
              <a:rPr lang="en-GB" sz="9600" b="1" dirty="0"/>
              <a:t> Base </a:t>
            </a:r>
            <a:r>
              <a:rPr lang="en-GB" sz="9600" b="1" dirty="0" err="1"/>
              <a:t>analogs</a:t>
            </a:r>
            <a:endParaRPr lang="en-GB" sz="9600" b="1" dirty="0"/>
          </a:p>
          <a:p>
            <a:pPr lvl="1" algn="just">
              <a:lnSpc>
                <a:spcPct val="160000"/>
              </a:lnSpc>
            </a:pPr>
            <a:r>
              <a:rPr lang="en-GB" sz="9600" dirty="0"/>
              <a:t>Base </a:t>
            </a:r>
            <a:r>
              <a:rPr lang="en-GB" sz="9600" dirty="0" err="1"/>
              <a:t>analog</a:t>
            </a:r>
            <a:r>
              <a:rPr lang="en-GB" sz="9600" dirty="0"/>
              <a:t>, which can substitute for DNA bases and cause copying errors.</a:t>
            </a:r>
          </a:p>
          <a:p>
            <a:pPr algn="just">
              <a:lnSpc>
                <a:spcPct val="160000"/>
              </a:lnSpc>
              <a:buNone/>
            </a:pPr>
            <a:r>
              <a:rPr lang="en-GB" sz="9600" b="1" dirty="0">
                <a:solidFill>
                  <a:srgbClr val="FF0000"/>
                </a:solidFill>
              </a:rPr>
              <a:t>d.</a:t>
            </a:r>
            <a:r>
              <a:rPr lang="en-GB" sz="9600" b="1" dirty="0"/>
              <a:t> Intercalating agents</a:t>
            </a:r>
          </a:p>
          <a:p>
            <a:pPr lvl="1" algn="just">
              <a:lnSpc>
                <a:spcPct val="160000"/>
              </a:lnSpc>
            </a:pPr>
            <a:r>
              <a:rPr lang="en-GB" sz="9600" dirty="0"/>
              <a:t>such as </a:t>
            </a:r>
            <a:r>
              <a:rPr lang="en-GB" sz="9600" b="1" dirty="0" err="1"/>
              <a:t>ethidium</a:t>
            </a:r>
            <a:r>
              <a:rPr lang="en-GB" sz="9600" b="1" dirty="0"/>
              <a:t> bromide </a:t>
            </a:r>
            <a:r>
              <a:rPr lang="en-GB" sz="9600" dirty="0"/>
              <a:t>and </a:t>
            </a:r>
            <a:r>
              <a:rPr lang="en-GB" sz="9600" b="1" dirty="0" err="1"/>
              <a:t>proflavine</a:t>
            </a:r>
            <a:r>
              <a:rPr lang="en-GB" sz="9600" dirty="0"/>
              <a:t> are molecules that may insert between bases in DNA, causing </a:t>
            </a:r>
            <a:r>
              <a:rPr lang="en-GB" sz="9600" b="1" dirty="0" err="1"/>
              <a:t>frameshift</a:t>
            </a:r>
            <a:r>
              <a:rPr lang="en-GB" sz="9600" b="1" dirty="0"/>
              <a:t> mutation </a:t>
            </a:r>
            <a:r>
              <a:rPr lang="en-GB" sz="9600" dirty="0"/>
              <a:t>during replication. </a:t>
            </a:r>
          </a:p>
          <a:p>
            <a:pPr algn="just">
              <a:lnSpc>
                <a:spcPct val="160000"/>
              </a:lnSpc>
              <a:buNone/>
            </a:pPr>
            <a:r>
              <a:rPr lang="en-GB" sz="9600" b="1" dirty="0">
                <a:solidFill>
                  <a:srgbClr val="FF0000"/>
                </a:solidFill>
              </a:rPr>
              <a:t>e.</a:t>
            </a:r>
            <a:r>
              <a:rPr lang="en-GB" sz="9600" b="1" dirty="0"/>
              <a:t> Metals</a:t>
            </a:r>
          </a:p>
          <a:p>
            <a:pPr algn="just">
              <a:lnSpc>
                <a:spcPct val="160000"/>
              </a:lnSpc>
            </a:pPr>
            <a:r>
              <a:rPr lang="en-GB" sz="9600" dirty="0"/>
              <a:t>Many metals, such as arsenic, cadmium, chromium, nickel and their compounds may be mutagenic, </a:t>
            </a:r>
          </a:p>
          <a:p>
            <a:pPr algn="just">
              <a:lnSpc>
                <a:spcPct val="160000"/>
              </a:lnSpc>
              <a:buNone/>
            </a:pPr>
            <a:endParaRPr lang="en-GB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7C36D1-28CF-E06B-BF5C-55FD17686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p:transition advTm="41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596" y="357166"/>
            <a:ext cx="8229600" cy="628654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b="1" dirty="0">
                <a:solidFill>
                  <a:srgbClr val="FF0000"/>
                </a:solidFill>
              </a:rPr>
              <a:t>f.</a:t>
            </a:r>
            <a:r>
              <a:rPr lang="en-GB" b="1" dirty="0"/>
              <a:t> </a:t>
            </a:r>
            <a:r>
              <a:rPr lang="en-GB" sz="2400" b="1" dirty="0"/>
              <a:t>Biological agents</a:t>
            </a:r>
          </a:p>
          <a:p>
            <a:pPr lvl="1" algn="just">
              <a:lnSpc>
                <a:spcPct val="150000"/>
              </a:lnSpc>
            </a:pPr>
            <a:r>
              <a:rPr lang="en-GB" b="1" dirty="0"/>
              <a:t>Transposon</a:t>
            </a:r>
            <a:r>
              <a:rPr lang="en-GB" dirty="0"/>
              <a:t>, a section of DNA that undergoes autonomous fragment relocation/multiplication.  It is a DNA sequence that can change its position within a genome, creating or reversing mutations. Its insertion into chromosomal DNA disrupt functional elements of the genes.</a:t>
            </a:r>
          </a:p>
          <a:p>
            <a:pPr lvl="1" algn="just">
              <a:lnSpc>
                <a:spcPct val="150000"/>
              </a:lnSpc>
            </a:pPr>
            <a:r>
              <a:rPr lang="en-GB" b="1" dirty="0"/>
              <a:t>Virus</a:t>
            </a:r>
            <a:r>
              <a:rPr lang="en-GB" dirty="0"/>
              <a:t> - Virus DNA may be inserted into the genome and disrupts genetic function.</a:t>
            </a:r>
          </a:p>
          <a:p>
            <a:pPr lvl="1" algn="just">
              <a:lnSpc>
                <a:spcPct val="150000"/>
              </a:lnSpc>
            </a:pPr>
            <a:r>
              <a:rPr lang="en-GB" b="1" dirty="0"/>
              <a:t>Bacteria </a:t>
            </a:r>
            <a:r>
              <a:rPr lang="en-GB" dirty="0"/>
              <a:t>- some bacteria such as </a:t>
            </a:r>
            <a:r>
              <a:rPr lang="en-GB" i="1" dirty="0"/>
              <a:t>Helicobacter pylori</a:t>
            </a:r>
            <a:r>
              <a:rPr lang="en-GB" dirty="0"/>
              <a:t> cause inflammation during which oxidative species are produced, causing DNA damage by reducing efficiency of DNA repair systems thereby increasing mutation.</a:t>
            </a:r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7A7F2A-AE20-F9D2-DED2-0284BC1E4E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928694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FF0000"/>
                </a:solidFill>
                <a:latin typeface="Georgia" panose="02040502050405020303" pitchFamily="18" charset="0"/>
              </a:rPr>
              <a:t>Types of mutation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034" y="1643051"/>
            <a:ext cx="8229600" cy="4911741"/>
          </a:xfrm>
        </p:spPr>
        <p:txBody>
          <a:bodyPr>
            <a:normAutofit/>
          </a:bodyPr>
          <a:lstStyle/>
          <a:p>
            <a:pPr marL="571500" indent="-571500" algn="just">
              <a:lnSpc>
                <a:spcPct val="170000"/>
              </a:lnSpc>
              <a:buClr>
                <a:srgbClr val="FF0000"/>
              </a:buClr>
              <a:buFont typeface="+mj-lt"/>
              <a:buAutoNum type="romanUcPeriod"/>
            </a:pPr>
            <a:r>
              <a:rPr lang="en-GB" b="1" dirty="0"/>
              <a:t>Point mutations:</a:t>
            </a:r>
          </a:p>
          <a:p>
            <a:pPr marL="571500" indent="-571500" algn="just">
              <a:lnSpc>
                <a:spcPct val="170000"/>
              </a:lnSpc>
              <a:buClr>
                <a:srgbClr val="FF0000"/>
              </a:buClr>
              <a:buNone/>
            </a:pPr>
            <a:r>
              <a:rPr lang="en-GB" sz="2400" dirty="0"/>
              <a:t>        Involve alteration in a single </a:t>
            </a:r>
            <a:r>
              <a:rPr lang="en-GB" sz="2400" b="1" dirty="0"/>
              <a:t>base pair</a:t>
            </a:r>
            <a:r>
              <a:rPr lang="en-GB" sz="2400" dirty="0"/>
              <a:t>, and small deletions generally directly affect the function of only </a:t>
            </a:r>
            <a:r>
              <a:rPr lang="en-GB" sz="2400" b="1" dirty="0"/>
              <a:t>one</a:t>
            </a:r>
            <a:r>
              <a:rPr lang="en-GB" sz="2400" dirty="0"/>
              <a:t> </a:t>
            </a:r>
            <a:r>
              <a:rPr lang="en-GB" sz="2400" b="1" dirty="0"/>
              <a:t>gene</a:t>
            </a:r>
            <a:endParaRPr lang="en-GB" b="1" dirty="0"/>
          </a:p>
          <a:p>
            <a:pPr marL="571500" indent="-571500" algn="just">
              <a:lnSpc>
                <a:spcPct val="170000"/>
              </a:lnSpc>
              <a:buClr>
                <a:srgbClr val="FF0000"/>
              </a:buClr>
              <a:buNone/>
            </a:pPr>
            <a:r>
              <a:rPr lang="en-GB" b="1" dirty="0"/>
              <a:t> </a:t>
            </a:r>
            <a:r>
              <a:rPr lang="en-GB" b="1" dirty="0">
                <a:solidFill>
                  <a:srgbClr val="FF0000"/>
                </a:solidFill>
              </a:rPr>
              <a:t>II.</a:t>
            </a:r>
            <a:r>
              <a:rPr lang="en-GB" b="1" dirty="0"/>
              <a:t> Chromosomal abnormalities:</a:t>
            </a:r>
          </a:p>
          <a:p>
            <a:pPr marL="571500" indent="-571500" algn="just">
              <a:lnSpc>
                <a:spcPct val="170000"/>
              </a:lnSpc>
              <a:buClr>
                <a:srgbClr val="FF0000"/>
              </a:buClr>
              <a:buNone/>
            </a:pPr>
            <a:r>
              <a:rPr lang="en-GB" dirty="0"/>
              <a:t>     </a:t>
            </a:r>
            <a:r>
              <a:rPr lang="en-GB" sz="2400" dirty="0"/>
              <a:t>Involve alterations in large segments of DNA. </a:t>
            </a:r>
          </a:p>
          <a:p>
            <a:pPr marL="914400" lvl="1" indent="-514350" algn="just">
              <a:lnSpc>
                <a:spcPct val="170000"/>
              </a:lnSpc>
              <a:buNone/>
            </a:pPr>
            <a:r>
              <a:rPr lang="en-GB" b="1" dirty="0"/>
              <a:t> </a:t>
            </a:r>
            <a:endParaRPr lang="en-GB" dirty="0"/>
          </a:p>
          <a:p>
            <a:pPr>
              <a:buNone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A8412B-1F3E-2CA0-C472-E4D02CFD66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2"/>
    </mc:Choice>
    <mc:Fallback xmlns="">
      <p:transition spd="slow" advTm="5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Types of mutation</a:t>
            </a:r>
            <a:endParaRPr lang="en-GB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905D6C-7C73-96E7-E53D-513B5C51A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6"/>
    </mc:Choice>
    <mc:Fallback xmlns="">
      <p:transition spd="slow" advTm="2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39" x="3490913" y="6161088"/>
          <p14:tracePt t="5719" x="2441575" y="6545263"/>
          <p14:tracePt t="5736" x="2441575" y="6381750"/>
          <p14:tracePt t="5746" x="2441575" y="6245225"/>
          <p14:tracePt t="5761" x="2441575" y="6007100"/>
          <p14:tracePt t="5788" x="2428875" y="5656263"/>
          <p14:tracePt t="5796" x="2428875" y="5581650"/>
          <p14:tracePt t="5823" x="2416175" y="5243513"/>
          <p14:tracePt t="5833" x="2416175" y="5194300"/>
          <p14:tracePt t="5853" x="2428875" y="5081588"/>
          <p14:tracePt t="5877" x="2452688" y="4981575"/>
          <p14:tracePt t="5896" x="2490788" y="4892675"/>
          <p14:tracePt t="5908" x="2516188" y="4868863"/>
          <p14:tracePt t="5925" x="2528888" y="4843463"/>
          <p14:tracePt t="5935" x="2541588" y="4830763"/>
          <p14:tracePt t="5953" x="2541588" y="4818063"/>
          <p14:tracePt t="5970" x="2565400" y="4805363"/>
          <p14:tracePt t="5988" x="2578100" y="4805363"/>
          <p14:tracePt t="5998" x="2590800" y="4805363"/>
          <p14:tracePt t="6019" x="2603500" y="4805363"/>
          <p14:tracePt t="6036" x="2616200" y="4805363"/>
          <p14:tracePt t="6114" x="2628900" y="4805363"/>
          <p14:tracePt t="6123" x="2628900" y="4792663"/>
          <p14:tracePt t="6149" x="2667000" y="4779963"/>
          <p14:tracePt t="6157" x="2703513" y="4743450"/>
          <p14:tracePt t="6176" x="2778125" y="4705350"/>
          <p14:tracePt t="6185" x="2790825" y="4692650"/>
          <p14:tracePt t="6204" x="2803525" y="4692650"/>
          <p14:tracePt t="6222" x="2816225" y="4679950"/>
          <p14:tracePt t="6246" x="2828925" y="4679950"/>
          <p14:tracePt t="6265" x="2854325" y="4679950"/>
          <p14:tracePt t="6283" x="2903538" y="4643438"/>
          <p14:tracePt t="6293" x="2928938" y="4630738"/>
          <p14:tracePt t="6311" x="3003550" y="4605338"/>
          <p14:tracePt t="6321" x="3041650" y="4592638"/>
          <p14:tracePt t="6347" x="3116263" y="4554538"/>
          <p14:tracePt t="6356" x="3128963" y="4554538"/>
          <p14:tracePt t="6374" x="3154363" y="4543425"/>
          <p14:tracePt t="6417" x="3205163" y="4543425"/>
          <p14:tracePt t="6451" x="3205163" y="4530725"/>
          <p14:tracePt t="6468" x="3216275" y="4530725"/>
          <p14:tracePt t="6505" x="3228975" y="4530725"/>
          <p14:tracePt t="6538" x="3241675" y="4530725"/>
          <p14:tracePt t="7175" x="3292475" y="4530725"/>
          <p14:tracePt t="7184" x="3341688" y="4518025"/>
          <p14:tracePt t="7202" x="3479800" y="4505325"/>
          <p14:tracePt t="7219" x="3579813" y="4505325"/>
          <p14:tracePt t="7229" x="3605213" y="4505325"/>
          <p14:tracePt t="7250" x="3667125" y="4505325"/>
          <p14:tracePt t="7275" x="3743325" y="4505325"/>
          <p14:tracePt t="7285" x="3756025" y="4505325"/>
          <p14:tracePt t="7303" x="3856038" y="4505325"/>
          <p14:tracePt t="7311" x="3930650" y="4505325"/>
          <p14:tracePt t="7330" x="4005263" y="4505325"/>
          <p14:tracePt t="7331" x="4068763" y="4492625"/>
          <p14:tracePt t="7341" x="4117975" y="4492625"/>
          <p14:tracePt t="7351" x="4143375" y="4492625"/>
          <p14:tracePt t="7377" x="4243388" y="4479925"/>
          <p14:tracePt t="7396" x="4318000" y="4479925"/>
          <p14:tracePt t="7405" x="4330700" y="4467225"/>
          <p14:tracePt t="7430" x="4443413" y="4454525"/>
          <p14:tracePt t="7439" x="4518025" y="4430713"/>
          <p14:tracePt t="7457" x="4606925" y="4405313"/>
          <p14:tracePt t="7466" x="4643438" y="4405313"/>
          <p14:tracePt t="7485" x="4756150" y="4367213"/>
          <p14:tracePt t="7493" x="4832350" y="4341813"/>
          <p14:tracePt t="7519" x="5081588" y="4267200"/>
          <p14:tracePt t="7538" x="5181600" y="4241800"/>
          <p14:tracePt t="7547" x="5245100" y="4217988"/>
          <p14:tracePt t="7567" x="5281613" y="4205288"/>
          <p14:tracePt t="7575" x="5294313" y="4205288"/>
          <p14:tracePt t="7576" x="5319713" y="4205288"/>
          <p14:tracePt t="7595" x="5383213" y="4192588"/>
          <p14:tracePt t="7614" x="5470525" y="4167188"/>
          <p14:tracePt t="7623" x="5507038" y="4154488"/>
          <p14:tracePt t="7641" x="5619750" y="4129088"/>
          <p14:tracePt t="7652" x="5619750" y="4117975"/>
          <p14:tracePt t="7670" x="5695950" y="4092575"/>
          <p14:tracePt t="7679" x="5708650" y="4079875"/>
          <p14:tracePt t="7704" x="5770563" y="4041775"/>
          <p14:tracePt t="7722" x="5832475" y="3979863"/>
          <p14:tracePt t="7732" x="5832475" y="3967163"/>
          <p14:tracePt t="7754" x="5870575" y="3905250"/>
          <p14:tracePt t="7763" x="5883275" y="3879850"/>
          <p14:tracePt t="7785" x="5895975" y="3829050"/>
          <p14:tracePt t="7795" x="5895975" y="3816350"/>
          <p14:tracePt t="7812" x="5895975" y="3741738"/>
          <p14:tracePt t="7836" x="5895975" y="3629025"/>
          <p14:tracePt t="7854" x="5895975" y="3554413"/>
          <p14:tracePt t="7871" x="5857875" y="3479800"/>
          <p14:tracePt t="7890" x="5832475" y="3441700"/>
          <p14:tracePt t="7901" x="5795963" y="3390900"/>
          <p14:tracePt t="7919" x="5708650" y="3303588"/>
          <p14:tracePt t="7928" x="5683250" y="3278188"/>
          <p14:tracePt t="7953" x="5519738" y="3154363"/>
          <p14:tracePt t="7963" x="5495925" y="3128963"/>
          <p14:tracePt t="7986" x="5332413" y="3028950"/>
          <p14:tracePt t="8004" x="5181600" y="2978150"/>
          <p14:tracePt t="8015" x="4968875" y="2952750"/>
          <p14:tracePt t="8037" x="4806950" y="2990850"/>
          <p14:tracePt t="8046" x="4756150" y="3003550"/>
          <p14:tracePt t="8066" x="4468813" y="3128963"/>
          <p14:tracePt t="8074" x="4394200" y="3154363"/>
          <p14:tracePt t="8096" x="4205288" y="3216275"/>
          <p14:tracePt t="8105" x="4192588" y="3228975"/>
          <p14:tracePt t="8125" x="4092575" y="3290888"/>
          <p14:tracePt t="8138" x="3968750" y="3354388"/>
          <p14:tracePt t="8156" x="3830638" y="3429000"/>
          <p14:tracePt t="8173" x="3692525" y="3503613"/>
          <p14:tracePt t="8193" x="3605213" y="3603625"/>
          <p14:tracePt t="8202" x="3517900" y="3729038"/>
          <p14:tracePt t="8221" x="3467100" y="3816350"/>
          <p14:tracePt t="8240" x="3417888" y="3905250"/>
          <p14:tracePt t="8250" x="3392488" y="3929063"/>
          <p14:tracePt t="8261" x="3379788" y="4041775"/>
          <p14:tracePt t="8274" x="3341688" y="4141788"/>
          <p14:tracePt t="8294" x="3341688" y="4217988"/>
          <p14:tracePt t="8312" x="3341688" y="4279900"/>
          <p14:tracePt t="8331" x="3341688" y="4305300"/>
          <p14:tracePt t="8340" x="3341688" y="4318000"/>
          <p14:tracePt t="8353" x="3341688" y="4330700"/>
          <p14:tracePt t="8417" x="3354388" y="4330700"/>
          <p14:tracePt t="8426" x="3354388" y="4341813"/>
          <p14:tracePt t="8446" x="3367088" y="4341813"/>
          <p14:tracePt t="8470" x="3367088" y="4354513"/>
          <p14:tracePt t="8518" x="3367088" y="4367213"/>
          <p14:tracePt t="8581" x="3367088" y="4379913"/>
          <p14:tracePt t="8606" x="3367088" y="4392613"/>
          <p14:tracePt t="8624" x="3367088" y="4418013"/>
          <p14:tracePt t="8642" x="3367088" y="4505325"/>
          <p14:tracePt t="8652" x="3341688" y="4567238"/>
          <p14:tracePt t="8671" x="3317875" y="4656138"/>
          <p14:tracePt t="8688" x="3317875" y="4692650"/>
          <p14:tracePt t="8699" x="3292475" y="4718050"/>
          <p14:tracePt t="8719" x="3292475" y="4743450"/>
          <p14:tracePt t="8736" x="3279775" y="4756150"/>
          <p14:tracePt t="8746" x="3279775" y="4779963"/>
          <p14:tracePt t="8770" x="3216275" y="4879975"/>
          <p14:tracePt t="8778" x="3205163" y="4918075"/>
          <p14:tracePt t="8797" x="3154363" y="4981575"/>
          <p14:tracePt t="8817" x="3103563" y="5092700"/>
          <p14:tracePt t="8828" x="3092450" y="5118100"/>
          <p14:tracePt t="8845" x="3079750" y="5218113"/>
          <p14:tracePt t="8854" x="3079750" y="5256213"/>
          <p14:tracePt t="8873" x="3079750" y="5343525"/>
          <p14:tracePt t="8883" x="3079750" y="5356225"/>
          <p14:tracePt t="8911" x="3103563" y="5481638"/>
          <p14:tracePt t="8920" x="3128963" y="5507038"/>
          <p14:tracePt t="8921" x="3141663" y="5568950"/>
          <p14:tracePt t="8931" x="3167063" y="5619750"/>
          <p14:tracePt t="8952" x="3216275" y="5719763"/>
          <p14:tracePt t="8970" x="3228975" y="5794375"/>
          <p14:tracePt t="8989" x="3279775" y="5868988"/>
          <p14:tracePt t="9008" x="3317875" y="5907088"/>
          <p14:tracePt t="9016" x="3354388" y="5932488"/>
          <p14:tracePt t="9026" x="3367088" y="5956300"/>
          <p14:tracePt t="9045" x="3517900" y="6045200"/>
          <p14:tracePt t="9054" x="3605213" y="6069013"/>
          <p14:tracePt t="9082" x="3856038" y="6181725"/>
          <p14:tracePt t="9092" x="3879850" y="6194425"/>
          <p14:tracePt t="9117" x="3992563" y="6257925"/>
          <p14:tracePt t="9125" x="4030663" y="6269038"/>
          <p14:tracePt t="9143" x="4130675" y="6281738"/>
          <p14:tracePt t="9144" x="4168775" y="6281738"/>
          <p14:tracePt t="9154" x="4230688" y="6281738"/>
          <p14:tracePt t="9173" x="4343400" y="6281738"/>
          <p14:tracePt t="9191" x="4394200" y="6281738"/>
          <p14:tracePt t="9210" x="4468813" y="6281738"/>
          <p14:tracePt t="9219" x="4506913" y="6281738"/>
          <p14:tracePt t="9238" x="4681538" y="6181725"/>
          <p14:tracePt t="9250" x="4732338" y="6169025"/>
          <p14:tracePt t="9270" x="4894263" y="6107113"/>
          <p14:tracePt t="9279" x="4932363" y="6094413"/>
          <p14:tracePt t="9297" x="5006975" y="6081713"/>
          <p14:tracePt t="9317" x="5094288" y="6056313"/>
          <p14:tracePt t="9336" x="5181600" y="6056313"/>
          <p14:tracePt t="9346" x="5270500" y="6032500"/>
          <p14:tracePt t="9356" x="5294313" y="6019800"/>
          <p14:tracePt t="9374" x="5383213" y="6007100"/>
          <p14:tracePt t="9392" x="5457825" y="5981700"/>
          <p14:tracePt t="9403" x="5495925" y="5981700"/>
          <p14:tracePt t="9420" x="5545138" y="5956300"/>
          <p14:tracePt t="9431" x="5557838" y="5945188"/>
          <p14:tracePt t="9453" x="5632450" y="5894388"/>
          <p14:tracePt t="9461" x="5645150" y="5868988"/>
          <p14:tracePt t="9489" x="5708650" y="5794375"/>
          <p14:tracePt t="9489" x="5732463" y="5781675"/>
          <p14:tracePt t="9509" x="5770563" y="5732463"/>
          <p14:tracePt t="9520" x="5795963" y="5707063"/>
          <p14:tracePt t="9533" x="5795963" y="5694363"/>
          <p14:tracePt t="9562" x="5821363" y="5643563"/>
          <p14:tracePt t="9580" x="5832475" y="5607050"/>
          <p14:tracePt t="9600" x="5845175" y="5518150"/>
          <p14:tracePt t="9609" x="5845175" y="5456238"/>
          <p14:tracePt t="9627" x="5845175" y="5330825"/>
          <p14:tracePt t="9648" x="5821363" y="5205413"/>
          <p14:tracePt t="9656" x="5808663" y="5168900"/>
          <p14:tracePt t="9668" x="5795963" y="5143500"/>
          <p14:tracePt t="9687" x="5757863" y="5068888"/>
          <p14:tracePt t="9705" x="5719763" y="4968875"/>
          <p14:tracePt t="9714" x="5695950" y="4930775"/>
          <p14:tracePt t="9734" x="5619750" y="4756150"/>
          <p14:tracePt t="9742" x="5595938" y="4730750"/>
          <p14:tracePt t="9777" x="5319713" y="4518025"/>
          <p14:tracePt t="9786" x="5281613" y="4505325"/>
          <p14:tracePt t="9798" x="5207000" y="4492625"/>
          <p14:tracePt t="9799" x="5181600" y="4479925"/>
          <p14:tracePt t="9818" x="5132388" y="4479925"/>
          <p14:tracePt t="9836" x="5032375" y="4467225"/>
          <p14:tracePt t="9847" x="5019675" y="4467225"/>
          <p14:tracePt t="9857" x="4945063" y="4454525"/>
          <p14:tracePt t="9876" x="4919663" y="4454525"/>
          <p14:tracePt t="9886" x="4768850" y="4454525"/>
          <p14:tracePt t="9907" x="4619625" y="4479925"/>
          <p14:tracePt t="9917" x="4581525" y="4492625"/>
          <p14:tracePt t="9936" x="4318000" y="4579938"/>
          <p14:tracePt t="9947" x="4243388" y="4605338"/>
          <p14:tracePt t="9961" x="4143375" y="4630738"/>
          <p14:tracePt t="9986" x="4043363" y="4679950"/>
          <p14:tracePt t="10020" x="3992563" y="4692650"/>
          <p14:tracePt t="10028" x="3956050" y="4718050"/>
          <p14:tracePt t="10048" x="3879850" y="4779963"/>
          <p14:tracePt t="10057" x="3856038" y="4818063"/>
          <p14:tracePt t="10058" x="3792538" y="4868863"/>
          <p14:tracePt t="10085" x="3692525" y="4956175"/>
          <p14:tracePt t="10086" x="3654425" y="4992688"/>
          <p14:tracePt t="10095" x="3617913" y="5030788"/>
          <p14:tracePt t="10113" x="3530600" y="5130800"/>
          <p14:tracePt t="10122" x="3492500" y="5218113"/>
          <p14:tracePt t="10135" x="3467100" y="5243513"/>
          <p14:tracePt t="10137" x="3429000" y="5294313"/>
          <p14:tracePt t="10154" x="3405188" y="5343525"/>
          <p14:tracePt t="10165" x="3405188" y="5368925"/>
          <p14:tracePt t="10191" x="3392488" y="5456238"/>
          <p14:tracePt t="10206" x="3392488" y="5530850"/>
          <p14:tracePt t="10217" x="3392488" y="5630863"/>
          <p14:tracePt t="10236" x="3392488" y="5719763"/>
          <p14:tracePt t="10245" x="3392488" y="5756275"/>
          <p14:tracePt t="10263" x="3392488" y="5856288"/>
          <p14:tracePt t="10282" x="3392488" y="5894388"/>
          <p14:tracePt t="10290" x="3392488" y="5907088"/>
          <p14:tracePt t="10317" x="3417888" y="5956300"/>
          <p14:tracePt t="10325" x="3454400" y="5981700"/>
          <p14:tracePt t="10343" x="3530600" y="6032500"/>
          <p14:tracePt t="10361" x="3667125" y="6107113"/>
          <p14:tracePt t="10371" x="3705225" y="6132513"/>
          <p14:tracePt t="10389" x="3830638" y="6169025"/>
          <p14:tracePt t="10399" x="3879850" y="6169025"/>
          <p14:tracePt t="10420" x="4030663" y="6169025"/>
          <p14:tracePt t="10428" x="4081463" y="6169025"/>
          <p14:tracePt t="10449" x="4143375" y="6169025"/>
          <p14:tracePt t="10470" x="4268788" y="6157913"/>
          <p14:tracePt t="10480" x="4281488" y="6157913"/>
          <p14:tracePt t="10482" x="4294188" y="6145213"/>
          <p14:tracePt t="10500" x="4381500" y="6119813"/>
          <p14:tracePt t="10519" x="4494213" y="6094413"/>
          <p14:tracePt t="10536" x="4556125" y="6069013"/>
          <p14:tracePt t="10544" x="4568825" y="6056313"/>
          <p14:tracePt t="10562" x="4581525" y="6056313"/>
          <p14:tracePt t="10581" x="4594225" y="6056313"/>
          <p14:tracePt t="10599" x="4606925" y="6056313"/>
          <p14:tracePt t="10660" x="4619625" y="6056313"/>
          <p14:tracePt t="11360" x="4732338" y="5907088"/>
          <p14:tracePt t="11379" x="4956175" y="5707063"/>
          <p14:tracePt t="11388" x="5006975" y="5630863"/>
          <p14:tracePt t="11389" x="5119688" y="5530850"/>
          <p14:tracePt t="11399" x="5207000" y="5407025"/>
          <p14:tracePt t="11425" x="5383213" y="5056188"/>
          <p14:tracePt t="11444" x="5457825" y="4905375"/>
          <p14:tracePt t="11453" x="5532438" y="4718050"/>
          <p14:tracePt t="11472" x="5619750" y="4518025"/>
          <p14:tracePt t="11483" x="5645150" y="4443413"/>
          <p14:tracePt t="11483" x="5657850" y="4392613"/>
          <p14:tracePt t="11510" x="5795963" y="4029075"/>
          <p14:tracePt t="11519" x="5857875" y="3803650"/>
          <p14:tracePt t="11530" x="5870575" y="3716338"/>
          <p14:tracePt t="11550" x="5883275" y="3490913"/>
          <p14:tracePt t="11560" x="5883275" y="3390900"/>
          <p14:tracePt t="11580" x="5832475" y="3254375"/>
          <p14:tracePt t="11599" x="5783263" y="3178175"/>
          <p14:tracePt t="11607" x="5770563" y="3178175"/>
          <p14:tracePt t="11628" x="5770563" y="3154363"/>
          <p14:tracePt t="11640" x="5757863" y="3141663"/>
          <p14:tracePt t="11708" x="5757863" y="3128963"/>
          <p14:tracePt t="11717" x="5757863" y="3103563"/>
          <p14:tracePt t="11736" x="5795963" y="2965450"/>
          <p14:tracePt t="11756" x="5895975" y="2778125"/>
          <p14:tracePt t="11766" x="5921375" y="2703513"/>
          <p14:tracePt t="11777" x="5932488" y="2627313"/>
          <p14:tracePt t="11797" x="5970588" y="2565400"/>
          <p14:tracePt t="11823" x="5983288" y="2503488"/>
          <p14:tracePt t="11833" x="5983288" y="2478088"/>
          <p14:tracePt t="11842" x="6008688" y="2390775"/>
          <p14:tracePt t="11862" x="6021388" y="2252663"/>
          <p14:tracePt t="11881" x="6034088" y="2114550"/>
          <p14:tracePt t="11910" x="6045200" y="2052638"/>
          <p14:tracePt t="11920" x="6045200" y="2039938"/>
          <p14:tracePt t="11921" x="6045200" y="2027238"/>
          <p14:tracePt t="11939" x="6045200" y="2014538"/>
          <p14:tracePt t="11958" x="6045200" y="2001838"/>
          <p14:tracePt t="11968" x="6057900" y="2001838"/>
          <p14:tracePt t="11987" x="6170613" y="1876425"/>
          <p14:tracePt t="11998" x="6221413" y="1839913"/>
          <p14:tracePt t="12020" x="6321425" y="1739900"/>
          <p14:tracePt t="12029" x="6346825" y="1701800"/>
          <p14:tracePt t="12029" x="6370638" y="1676400"/>
          <p14:tracePt t="12050" x="6408738" y="1652588"/>
          <p14:tracePt t="12086" x="6534150" y="1563688"/>
          <p14:tracePt t="12094" x="6559550" y="1552575"/>
          <p14:tracePt t="12113" x="6672263" y="1476375"/>
          <p14:tracePt t="12122" x="6808788" y="1450975"/>
          <p14:tracePt t="12141" x="6897688" y="1439863"/>
          <p14:tracePt t="12153" x="6997700" y="1414463"/>
          <p14:tracePt t="12173" x="7072313" y="1389063"/>
          <p14:tracePt t="12193" x="7134225" y="1376363"/>
          <p14:tracePt t="12203" x="7235825" y="1363663"/>
          <p14:tracePt t="12213" x="7297738" y="1350963"/>
          <p14:tracePt t="12232" x="7459663" y="1327150"/>
          <p14:tracePt t="12251" x="7561263" y="1289050"/>
          <p14:tracePt t="12259" x="7610475" y="1289050"/>
          <p14:tracePt t="12288" x="7723188" y="1263650"/>
          <p14:tracePt t="12297" x="7773988" y="1263650"/>
          <p14:tracePt t="12317" x="7948613" y="1250950"/>
          <p14:tracePt t="12325" x="8023225" y="1250950"/>
          <p14:tracePt t="12353" x="8274050" y="1238250"/>
          <p14:tracePt t="12362" x="8335963" y="1238250"/>
          <p14:tracePt t="12373" x="8399463" y="1250950"/>
          <p14:tracePt t="12391" x="8548688" y="1276350"/>
          <p14:tracePt t="12401" x="8586788" y="1276350"/>
          <p14:tracePt t="12421" x="8674100" y="1314450"/>
          <p14:tracePt t="12441" x="8763000" y="1339850"/>
          <p14:tracePt t="12462" x="8850313" y="1414463"/>
          <p14:tracePt t="12471" x="8863013" y="1427163"/>
          <p14:tracePt t="12482" x="8950325" y="1501775"/>
          <p14:tracePt t="12501" x="8999538" y="1552575"/>
          <p14:tracePt t="12510" x="9024938" y="1589088"/>
          <p14:tracePt t="12531" x="9075738" y="1663700"/>
          <p14:tracePt t="12551" x="9137650" y="1727200"/>
          <p14:tracePt t="12560" x="9150350" y="1752600"/>
          <p14:tracePt t="12579" x="9212263" y="1839913"/>
          <p14:tracePt t="12601" x="9237663" y="1901825"/>
          <p14:tracePt t="12621" x="9237663" y="1927225"/>
          <p14:tracePt t="12652" x="9237663" y="1965325"/>
          <p14:tracePt t="12662" x="9237663" y="1989138"/>
          <p14:tracePt t="12684" x="9212263" y="2139950"/>
          <p14:tracePt t="12696" x="9199563" y="2178050"/>
          <p14:tracePt t="12697" x="9163050" y="2201863"/>
          <p14:tracePt t="12709" x="9163050" y="2214563"/>
          <p14:tracePt t="12730" x="9112250" y="2278063"/>
          <p14:tracePt t="12760" x="9075738" y="2314575"/>
          <p14:tracePt t="12780" x="9024938" y="2365375"/>
          <p14:tracePt t="12801" x="8874125" y="2465388"/>
          <p14:tracePt t="12811" x="8824913" y="2490788"/>
          <p14:tracePt t="12824" x="8712200" y="2552700"/>
          <p14:tracePt t="12844" x="8537575" y="2627313"/>
          <p14:tracePt t="12855" x="8512175" y="2652713"/>
          <p14:tracePt t="12856" x="8474075" y="2665413"/>
          <p14:tracePt t="12876" x="8448675" y="2678113"/>
          <p14:tracePt t="12887" x="8424863" y="2690813"/>
          <p14:tracePt t="12908" x="8386763" y="2703513"/>
          <p14:tracePt t="12918" x="8348663" y="2716213"/>
          <p14:tracePt t="12937" x="8223250" y="2765425"/>
          <p14:tracePt t="12959" x="8048625" y="2816225"/>
          <p14:tracePt t="12979" x="7935913" y="2865438"/>
          <p14:tracePt t="12979" x="7874000" y="2878138"/>
          <p14:tracePt t="12988" x="7835900" y="2878138"/>
          <p14:tracePt t="13000" x="7761288" y="2916238"/>
          <p14:tracePt t="13020" x="7648575" y="2941638"/>
          <p14:tracePt t="13029" x="7597775" y="2952750"/>
          <p14:tracePt t="13030" x="7561263" y="2965450"/>
          <p14:tracePt t="13049" x="7472363" y="2965450"/>
          <p14:tracePt t="13050" x="7435850" y="2965450"/>
          <p14:tracePt t="13059" x="7397750" y="2978150"/>
          <p14:tracePt t="13080" x="7335838" y="2978150"/>
          <p14:tracePt t="13100" x="7272338" y="2978150"/>
          <p14:tracePt t="13101" x="7246938" y="2978150"/>
          <p14:tracePt t="13110" x="7210425" y="2978150"/>
          <p14:tracePt t="13128" x="7085013" y="2990850"/>
          <p14:tracePt t="13151" x="6884988" y="2990850"/>
          <p14:tracePt t="13161" x="6859588" y="2990850"/>
          <p14:tracePt t="13173" x="6797675" y="2990850"/>
          <p14:tracePt t="13191" x="6746875" y="2990850"/>
          <p14:tracePt t="13210" x="6684963" y="2990850"/>
          <p14:tracePt t="13220" x="6646863" y="2978150"/>
          <p14:tracePt t="13238" x="6534150" y="2952750"/>
          <p14:tracePt t="13249" x="6508750" y="2941638"/>
          <p14:tracePt t="13261" x="6434138" y="2928938"/>
          <p14:tracePt t="13287" x="6346825" y="2903538"/>
          <p14:tracePt t="13306" x="6296025" y="2878138"/>
          <p14:tracePt t="13326" x="6221413" y="2816225"/>
          <p14:tracePt t="13343" x="6157913" y="2728913"/>
          <p14:tracePt t="13365" x="6108700" y="2627313"/>
          <p14:tracePt t="13383" x="6083300" y="2565400"/>
          <p14:tracePt t="13392" x="6070600" y="2540000"/>
          <p14:tracePt t="13412" x="6057900" y="2516188"/>
          <p14:tracePt t="13421" x="6045200" y="2490788"/>
          <p14:tracePt t="13441" x="6045200" y="2452688"/>
          <p14:tracePt t="13461" x="6045200" y="2403475"/>
          <p14:tracePt t="13480" x="6045200" y="2314575"/>
          <p14:tracePt t="13491" x="6045200" y="2239963"/>
          <p14:tracePt t="13510" x="6070600" y="2165350"/>
          <p14:tracePt t="13529" x="6070600" y="2127250"/>
          <p14:tracePt t="13539" x="6096000" y="2101850"/>
          <p14:tracePt t="13568" x="6170613" y="2001838"/>
          <p14:tracePt t="13576" x="6183313" y="1989138"/>
          <p14:tracePt t="13597" x="6283325" y="1901825"/>
          <p14:tracePt t="13606" x="6296025" y="1889125"/>
          <p14:tracePt t="13625" x="6308725" y="1889125"/>
          <p14:tracePt t="13644" x="6334125" y="1876425"/>
          <p14:tracePt t="13655" x="6434138" y="1814513"/>
          <p14:tracePt t="13665" x="6496050" y="1789113"/>
          <p14:tracePt t="13692" x="6646863" y="1689100"/>
          <p14:tracePt t="13701" x="6721475" y="1652588"/>
          <p14:tracePt t="13722" x="6946900" y="1539875"/>
          <p14:tracePt t="13731" x="7010400" y="1514475"/>
          <p14:tracePt t="13751" x="7159625" y="1476375"/>
          <p14:tracePt t="13760" x="7185025" y="1463675"/>
          <p14:tracePt t="13782" x="7272338" y="1439863"/>
          <p14:tracePt t="13802" x="7423150" y="1414463"/>
          <p14:tracePt t="13811" x="7472363" y="1414463"/>
          <p14:tracePt t="13830" x="7685088" y="1363663"/>
          <p14:tracePt t="13850" x="7785100" y="1363663"/>
          <p14:tracePt t="13860" x="7810500" y="1363663"/>
          <p14:tracePt t="13880" x="7923213" y="1339850"/>
          <p14:tracePt t="13890" x="7935913" y="1339850"/>
          <p14:tracePt t="13911" x="8035925" y="1339850"/>
          <p14:tracePt t="13930" x="8123238" y="1339850"/>
          <p14:tracePt t="13940" x="8161338" y="1339850"/>
          <p14:tracePt t="13951" x="8248650" y="1339850"/>
          <p14:tracePt t="13960" x="8261350" y="1339850"/>
          <p14:tracePt t="13989" x="8348663" y="1350963"/>
          <p14:tracePt t="13998" x="8361363" y="1363663"/>
          <p14:tracePt t="13999" x="8386763" y="1363663"/>
          <p14:tracePt t="14020" x="8424863" y="1389063"/>
          <p14:tracePt t="14029" x="8461375" y="1401763"/>
          <p14:tracePt t="14056" x="8524875" y="1450975"/>
          <p14:tracePt t="14066" x="8599488" y="1514475"/>
          <p14:tracePt t="14077" x="8637588" y="1539875"/>
          <p14:tracePt t="14097" x="8737600" y="1652588"/>
          <p14:tracePt t="14107" x="8763000" y="1701800"/>
          <p14:tracePt t="14126" x="8824913" y="1789113"/>
          <p14:tracePt t="14136" x="8863013" y="1865313"/>
          <p14:tracePt t="14155" x="8874125" y="1914525"/>
          <p14:tracePt t="14175" x="8899525" y="2014538"/>
          <p14:tracePt t="14195" x="8937625" y="2127250"/>
          <p14:tracePt t="14206" x="8937625" y="2152650"/>
          <p14:tracePt t="14217" x="8950325" y="2227263"/>
          <p14:tracePt t="14237" x="8975725" y="2339975"/>
          <p14:tracePt t="14247" x="8975725" y="2390775"/>
          <p14:tracePt t="14261" x="8975725" y="2452688"/>
          <p14:tracePt t="14286" x="8975725" y="2578100"/>
          <p14:tracePt t="14294" x="8975725" y="2616200"/>
          <p14:tracePt t="14314" x="8975725" y="2690813"/>
          <p14:tracePt t="14334" x="8975725" y="2728913"/>
          <p14:tracePt t="14343" x="8975725" y="2740025"/>
          <p14:tracePt t="14362" x="8963025" y="2752725"/>
          <p14:tracePt t="14381" x="8963025" y="2765425"/>
          <p14:tracePt t="14408" x="8950325" y="2778125"/>
          <p14:tracePt t="14427" x="8912225" y="2816225"/>
          <p14:tracePt t="14447" x="8874125" y="2840038"/>
          <p14:tracePt t="14465" x="8812213" y="2840038"/>
          <p14:tracePt t="14485" x="8737600" y="2878138"/>
          <p14:tracePt t="14494" x="8712200" y="2878138"/>
          <p14:tracePt t="14531" x="8537575" y="2916238"/>
          <p14:tracePt t="14552" x="8412163" y="2928938"/>
          <p14:tracePt t="14563" x="8286750" y="2928938"/>
          <p14:tracePt t="14583" x="8086725" y="2941638"/>
          <p14:tracePt t="14592" x="8010525" y="2941638"/>
          <p14:tracePt t="14603" x="7986713" y="2941638"/>
          <p14:tracePt t="14621" x="7810500" y="2941638"/>
          <p14:tracePt t="14633" x="7623175" y="2941638"/>
          <p14:tracePt t="14662" x="7348538" y="2903538"/>
          <p14:tracePt t="14663" x="7272338" y="2903538"/>
          <p14:tracePt t="14682" x="7046913" y="2865438"/>
          <p14:tracePt t="14692" x="6859588" y="2840038"/>
          <p14:tracePt t="14704" x="6734175" y="2828925"/>
          <p14:tracePt t="14725" x="6608763" y="2828925"/>
          <p14:tracePt t="14735" x="6546850" y="2828925"/>
          <p14:tracePt t="14754" x="6534150" y="2828925"/>
          <p14:tracePt t="14763" x="6508750" y="2828925"/>
          <p14:tracePt t="14784" x="6496050" y="2828925"/>
          <p14:tracePt t="14898" x="6483350" y="2828925"/>
          <p14:tracePt t="15178" x="6483350" y="2840038"/>
          <p14:tracePt t="15187" x="6483350" y="2903538"/>
          <p14:tracePt t="15207" x="6483350" y="2941638"/>
          <p14:tracePt t="15216" x="6483350" y="2978150"/>
          <p14:tracePt t="15237" x="6472238" y="3041650"/>
          <p14:tracePt t="15248" x="6472238" y="3054350"/>
          <p14:tracePt t="15261" x="6472238" y="3090863"/>
          <p14:tracePt t="15288" x="6459538" y="3190875"/>
          <p14:tracePt t="15298" x="6446838" y="3267075"/>
          <p14:tracePt t="15319" x="6434138" y="3378200"/>
          <p14:tracePt t="15329" x="6434138" y="3429000"/>
          <p14:tracePt t="15351" x="6434138" y="3529013"/>
          <p14:tracePt t="15361" x="6434138" y="3590925"/>
          <p14:tracePt t="15382" x="6459538" y="3692525"/>
          <p14:tracePt t="15391" x="6459538" y="3729038"/>
          <p14:tracePt t="15412" x="6472238" y="3779838"/>
          <p14:tracePt t="15433" x="6483350" y="3816350"/>
          <p14:tracePt t="15452" x="6521450" y="3841750"/>
          <p14:tracePt t="15463" x="6546850" y="3879850"/>
          <p14:tracePt t="15492" x="6608763" y="3979863"/>
          <p14:tracePt t="15502" x="6634163" y="3992563"/>
          <p14:tracePt t="15514" x="6659563" y="4017963"/>
          <p14:tracePt t="15536" x="6721475" y="4079875"/>
          <p14:tracePt t="15545" x="6734175" y="4092575"/>
          <p14:tracePt t="15547" x="6746875" y="4117975"/>
          <p14:tracePt t="15569" x="6808788" y="4167188"/>
          <p14:tracePt t="15578" x="6821488" y="4179888"/>
          <p14:tracePt t="15598" x="6872288" y="4217988"/>
          <p14:tracePt t="15627" x="6921500" y="4254500"/>
          <p14:tracePt t="15635" x="6946900" y="4254500"/>
          <p14:tracePt t="15655" x="6972300" y="4279900"/>
          <p14:tracePt t="15675" x="7010400" y="4292600"/>
          <p14:tracePt t="15685" x="7034213" y="4292600"/>
          <p14:tracePt t="15707" x="7085013" y="4305300"/>
          <p14:tracePt t="15719" x="7146925" y="4305300"/>
          <p14:tracePt t="15742" x="7210425" y="4318000"/>
          <p14:tracePt t="15754" x="7223125" y="4318000"/>
          <p14:tracePt t="15766" x="7285038" y="4318000"/>
          <p14:tracePt t="15787" x="7323138" y="4318000"/>
          <p14:tracePt t="15796" x="7335838" y="4318000"/>
          <p14:tracePt t="15817" x="7359650" y="4318000"/>
          <p14:tracePt t="15826" x="7385050" y="4318000"/>
          <p14:tracePt t="15849" x="7448550" y="4330700"/>
          <p14:tracePt t="15858" x="7459663" y="4330700"/>
          <p14:tracePt t="15879" x="7561263" y="4330700"/>
          <p14:tracePt t="15900" x="7635875" y="4341813"/>
          <p14:tracePt t="15929" x="7735888" y="4354513"/>
          <p14:tracePt t="15940" x="7748588" y="4354513"/>
          <p14:tracePt t="15952" x="7797800" y="4354513"/>
          <p14:tracePt t="15962" x="7810500" y="4367213"/>
          <p14:tracePt t="15989" x="7886700" y="4392613"/>
          <p14:tracePt t="15999" x="7910513" y="4405313"/>
          <p14:tracePt t="16020" x="7986713" y="4418013"/>
          <p14:tracePt t="16029" x="8048625" y="4430713"/>
          <p14:tracePt t="16050" x="8110538" y="4430713"/>
          <p14:tracePt t="16060" x="8135938" y="4430713"/>
          <p14:tracePt t="16079" x="8186738" y="4430713"/>
          <p14:tracePt t="16099" x="8223250" y="4430713"/>
          <p14:tracePt t="16101" x="8248650" y="4430713"/>
          <p14:tracePt t="16109" x="8261350" y="4430713"/>
          <p14:tracePt t="16122" x="8274050" y="4430713"/>
          <p14:tracePt t="16122" x="8286750" y="4430713"/>
          <p14:tracePt t="16134" x="8299450" y="4430713"/>
          <p14:tracePt t="16154" x="8335963" y="4430713"/>
          <p14:tracePt t="16174" x="8348663" y="4430713"/>
          <p14:tracePt t="16184" x="8361363" y="4418013"/>
          <p14:tracePt t="16203" x="8435975" y="4379913"/>
          <p14:tracePt t="16212" x="8448675" y="4379913"/>
          <p14:tracePt t="16233" x="8524875" y="4367213"/>
          <p14:tracePt t="16243" x="8548688" y="4354513"/>
          <p14:tracePt t="16263" x="8599488" y="4354513"/>
          <p14:tracePt t="16283" x="8661400" y="4330700"/>
          <p14:tracePt t="16304" x="8712200" y="4318000"/>
          <p14:tracePt t="16313" x="8724900" y="4318000"/>
          <p14:tracePt t="16325" x="8763000" y="4292600"/>
          <p14:tracePt t="16346" x="8799513" y="4267200"/>
          <p14:tracePt t="16366" x="8837613" y="4254500"/>
          <p14:tracePt t="16366" x="8850313" y="4241800"/>
          <p14:tracePt t="16386" x="8874125" y="4217988"/>
          <p14:tracePt t="16395" x="8912225" y="4205288"/>
          <p14:tracePt t="16407" x="8924925" y="4192588"/>
          <p14:tracePt t="16419" x="8950325" y="4179888"/>
          <p14:tracePt t="16439" x="8963025" y="4179888"/>
          <p14:tracePt t="16459" x="8975725" y="4179888"/>
          <p14:tracePt t="16468" x="8986838" y="4167188"/>
          <p14:tracePt t="16487" x="9024938" y="4129088"/>
          <p14:tracePt t="16508" x="9037638" y="4129088"/>
          <p14:tracePt t="16518" x="9050338" y="4129088"/>
          <p14:tracePt t="16591" x="9050338" y="4117975"/>
          <p14:tracePt t="17066" x="9099550" y="3929063"/>
          <p14:tracePt t="17086" x="9137650" y="3754438"/>
          <p14:tracePt t="17095" x="9137650" y="3729038"/>
          <p14:tracePt t="17116" x="9137650" y="3679825"/>
          <p14:tracePt t="17160" x="9137650" y="3629025"/>
          <p14:tracePt t="17170" x="9137650" y="3590925"/>
          <p14:tracePt t="17181" x="9137650" y="3490913"/>
          <p14:tracePt t="17203" x="9137650" y="3367088"/>
          <p14:tracePt t="17222" x="9137650" y="3303588"/>
          <p14:tracePt t="17223" x="9137650" y="3278188"/>
          <p14:tracePt t="17243" x="9137650" y="3267075"/>
          <p14:tracePt t="17280" x="9137650" y="3254375"/>
          <p14:tracePt t="17289" x="9124950" y="3216275"/>
          <p14:tracePt t="17309" x="9124950" y="3190875"/>
          <p14:tracePt t="17309" x="9124950" y="3154363"/>
          <p14:tracePt t="17329" x="9099550" y="3116263"/>
          <p14:tracePt t="17349" x="9099550" y="3090863"/>
          <p14:tracePt t="17360" x="9088438" y="3078163"/>
          <p14:tracePt t="17441" x="9075738" y="3065463"/>
          <p14:tracePt t="17471" x="9075738" y="3054350"/>
          <p14:tracePt t="17519" x="9075738" y="3041650"/>
          <p14:tracePt t="17564" x="9063038" y="3041650"/>
          <p14:tracePt t="17704" x="9050338" y="3041650"/>
          <p14:tracePt t="17786" x="9050338" y="3028950"/>
          <p14:tracePt t="17858" x="9050338" y="3016250"/>
          <p14:tracePt t="17895" x="9037638" y="3016250"/>
          <p14:tracePt t="17933" x="9037638" y="3003550"/>
          <p14:tracePt t="17989" x="9037638" y="2990850"/>
          <p14:tracePt t="18019" x="9037638" y="2978150"/>
          <p14:tracePt t="18439" x="9063038" y="3128963"/>
          <p14:tracePt t="18459" x="9088438" y="3228975"/>
          <p14:tracePt t="18469" x="9124950" y="3328988"/>
          <p14:tracePt t="18489" x="9163050" y="3541713"/>
          <p14:tracePt t="18499" x="9163050" y="3616325"/>
          <p14:tracePt t="18518" x="9175750" y="3767138"/>
          <p14:tracePt t="18538" x="9175750" y="3867150"/>
          <p14:tracePt t="18548" x="9175750" y="3979863"/>
          <p14:tracePt t="18570" x="9163050" y="4192588"/>
          <p14:tracePt t="18590" x="9137650" y="4318000"/>
          <p14:tracePt t="18590" x="9112250" y="4379913"/>
          <p14:tracePt t="18604" x="9099550" y="4492625"/>
          <p14:tracePt t="18614" x="9088438" y="4543425"/>
          <p14:tracePt t="18626" x="9037638" y="4656138"/>
          <p14:tracePt t="18636" x="9012238" y="4718050"/>
          <p14:tracePt t="18656" x="8950325" y="4830763"/>
          <p14:tracePt t="18667" x="8937625" y="4830763"/>
          <p14:tracePt t="18687" x="8924925" y="4856163"/>
          <p14:tracePt t="18698" x="8912225" y="4868863"/>
          <p14:tracePt t="18818" x="8899525" y="4868863"/>
          <p14:tracePt t="19187" x="8850313" y="4868863"/>
          <p14:tracePt t="19207" x="8737600" y="4843463"/>
          <p14:tracePt t="19217" x="8624888" y="4818063"/>
          <p14:tracePt t="19229" x="8537575" y="4805363"/>
          <p14:tracePt t="19230" x="8512175" y="4805363"/>
          <p14:tracePt t="19252" x="8361363" y="4756150"/>
          <p14:tracePt t="19271" x="8335963" y="4756150"/>
          <p14:tracePt t="19281" x="8286750" y="4756150"/>
          <p14:tracePt t="19302" x="8235950" y="4756150"/>
          <p14:tracePt t="19311" x="8223250" y="4756150"/>
          <p14:tracePt t="19332" x="8099425" y="4743450"/>
          <p14:tracePt t="19342" x="8086725" y="4743450"/>
          <p14:tracePt t="19362" x="7923213" y="4730750"/>
          <p14:tracePt t="19382" x="7874000" y="4730750"/>
          <p14:tracePt t="19392" x="7797800" y="4730750"/>
          <p14:tracePt t="19405" x="7735888" y="4730750"/>
          <p14:tracePt t="19426" x="7572375" y="4730750"/>
          <p14:tracePt t="19446" x="7497763" y="4730750"/>
          <p14:tracePt t="19455" x="7435850" y="4730750"/>
          <p14:tracePt t="19466" x="7348538" y="4743450"/>
          <p14:tracePt t="19487" x="7310438" y="4743450"/>
          <p14:tracePt t="19509" x="7223125" y="4779963"/>
          <p14:tracePt t="19519" x="7185025" y="4805363"/>
          <p14:tracePt t="19530" x="7172325" y="4805363"/>
          <p14:tracePt t="19552" x="7046913" y="4843463"/>
          <p14:tracePt t="19561" x="7034213" y="4856163"/>
          <p14:tracePt t="19562" x="7021513" y="4868863"/>
          <p14:tracePt t="19583" x="6872288" y="4930775"/>
          <p14:tracePt t="19592" x="6859588" y="4943475"/>
          <p14:tracePt t="19613" x="6784975" y="4992688"/>
          <p14:tracePt t="19623" x="6759575" y="4992688"/>
          <p14:tracePt t="19646" x="6708775" y="5068888"/>
          <p14:tracePt t="19656" x="6684963" y="5092700"/>
          <p14:tracePt t="19669" x="6646863" y="5156200"/>
          <p14:tracePt t="19690" x="6596063" y="5268913"/>
          <p14:tracePt t="19710" x="6596063" y="5368925"/>
          <p14:tracePt t="19722" x="6584950" y="5468938"/>
          <p14:tracePt t="19743" x="6584950" y="5568950"/>
          <p14:tracePt t="19753" x="6584950" y="5594350"/>
          <p14:tracePt t="19765" x="6584950" y="5656263"/>
          <p14:tracePt t="19786" x="6584950" y="5694363"/>
          <p14:tracePt t="19807" x="6584950" y="5743575"/>
          <p14:tracePt t="19817" x="6584950" y="5768975"/>
          <p14:tracePt t="19828" x="6608763" y="5807075"/>
          <p14:tracePt t="19850" x="6721475" y="5907088"/>
          <p14:tracePt t="19870" x="6872288" y="6007100"/>
          <p14:tracePt t="19901" x="7010400" y="6081713"/>
          <p14:tracePt t="19920" x="7072313" y="6119813"/>
          <p14:tracePt t="19931" x="7097713" y="6119813"/>
          <p14:tracePt t="19954" x="7235825" y="6119813"/>
          <p14:tracePt t="19974" x="7410450" y="6119813"/>
          <p14:tracePt t="19984" x="7448550" y="6119813"/>
          <p14:tracePt t="19985" x="7485063" y="6119813"/>
          <p14:tracePt t="19997" x="7535863" y="6119813"/>
          <p14:tracePt t="20018" x="7635875" y="6132513"/>
          <p14:tracePt t="20039" x="7810500" y="6145213"/>
          <p14:tracePt t="20048" x="7886700" y="6145213"/>
          <p14:tracePt t="20069" x="8048625" y="6145213"/>
          <p14:tracePt t="20079" x="8123238" y="6157913"/>
          <p14:tracePt t="20104" x="8235950" y="6169025"/>
          <p14:tracePt t="20113" x="8299450" y="6169025"/>
          <p14:tracePt t="20115" x="8324850" y="6181725"/>
          <p14:tracePt t="20135" x="8399463" y="6181725"/>
          <p14:tracePt t="20157" x="8461375" y="6181725"/>
          <p14:tracePt t="20169" x="8499475" y="6207125"/>
          <p14:tracePt t="20182" x="8548688" y="6207125"/>
          <p14:tracePt t="20205" x="8599488" y="6207125"/>
          <p14:tracePt t="20216" x="8624888" y="6207125"/>
          <p14:tracePt t="20236" x="8637588" y="6207125"/>
          <p14:tracePt t="20248" x="8650288" y="6207125"/>
          <p14:tracePt t="20294" x="8661400" y="6207125"/>
          <p14:tracePt t="20333" x="8674100" y="6207125"/>
          <p14:tracePt t="20371" x="8686800" y="6207125"/>
          <p14:tracePt t="20392" x="8724900" y="6207125"/>
          <p14:tracePt t="20412" x="8786813" y="6207125"/>
          <p14:tracePt t="20422" x="8799513" y="6207125"/>
          <p14:tracePt t="20444" x="8824913" y="6207125"/>
          <p14:tracePt t="20454" x="8837613" y="6207125"/>
          <p14:tracePt t="20467" x="8863013" y="6207125"/>
          <p14:tracePt t="20487" x="8899525" y="6207125"/>
          <p14:tracePt t="20507" x="8963025" y="6207125"/>
          <p14:tracePt t="20518" x="9024938" y="6207125"/>
          <p14:tracePt t="20537" x="9075738" y="6207125"/>
          <p14:tracePt t="20548" x="9112250" y="6207125"/>
          <p14:tracePt t="20561" x="9175750" y="6194425"/>
          <p14:tracePt t="20572" x="9212263" y="6181725"/>
          <p14:tracePt t="20592" x="9312275" y="6157913"/>
          <p14:tracePt t="20614" x="9401175" y="6145213"/>
          <p14:tracePt t="20624" x="9413875" y="6132513"/>
          <p14:tracePt t="20625" x="9424988" y="6132513"/>
          <p14:tracePt t="20644" x="9488488" y="6094413"/>
          <p14:tracePt t="20655" x="9513888" y="6081713"/>
          <p14:tracePt t="20667" x="9513888" y="6069013"/>
          <p14:tracePt t="20668" x="9537700" y="6056313"/>
          <p14:tracePt t="20688" x="9575800" y="6032500"/>
          <p14:tracePt t="20709" x="9601200" y="5994400"/>
          <p14:tracePt t="20720" x="9663113" y="5945188"/>
          <p14:tracePt t="20732" x="9663113" y="5932488"/>
          <p14:tracePt t="20733" x="9688513" y="5907088"/>
          <p14:tracePt t="20753" x="9713913" y="5881688"/>
          <p14:tracePt t="20764" x="9739313" y="5843588"/>
          <p14:tracePt t="20784" x="9750425" y="5832475"/>
          <p14:tracePt t="20804" x="9788525" y="5781675"/>
          <p14:tracePt t="20814" x="9813925" y="5781675"/>
          <p14:tracePt t="20836" x="9839325" y="5756275"/>
          <p14:tracePt t="20845" x="9863138" y="5743575"/>
          <p14:tracePt t="20865" x="9875838" y="5732463"/>
          <p14:tracePt t="20905" x="9901238" y="5719763"/>
          <p14:tracePt t="22361" x="9913938" y="5707063"/>
          <p14:tracePt t="22389" x="9926638" y="5707063"/>
          <p14:tracePt t="22400" x="9926638" y="5694363"/>
          <p14:tracePt t="22439" x="9975850" y="5619750"/>
          <p14:tracePt t="22460" x="9988550" y="5607050"/>
          <p14:tracePt t="22470" x="10001250" y="5581650"/>
          <p14:tracePt t="22490" x="10088563" y="5418138"/>
          <p14:tracePt t="22503" x="10101263" y="5381625"/>
          <p14:tracePt t="22523" x="10177463" y="5243513"/>
          <p14:tracePt t="22533" x="10201275" y="5130800"/>
          <p14:tracePt t="22556" x="10277475" y="4930775"/>
          <p14:tracePt t="22584" x="10326688" y="4818063"/>
          <p14:tracePt t="22594" x="10339388" y="4779963"/>
          <p14:tracePt t="22607" x="10377488" y="4730750"/>
          <p14:tracePt t="22619" x="10414000" y="4656138"/>
          <p14:tracePt t="22639" x="10452100" y="4592638"/>
          <p14:tracePt t="22659" x="10452100" y="4579938"/>
          <p14:tracePt t="22670" x="10464800" y="4554538"/>
          <p14:tracePt t="22719" x="10464800" y="4543425"/>
          <p14:tracePt t="23255" x="10602913" y="4505325"/>
          <p14:tracePt t="23266" x="10790238" y="4443413"/>
          <p14:tracePt t="23287" x="11128375" y="4341813"/>
          <p14:tracePt t="23296" x="11190288" y="4318000"/>
          <p14:tracePt t="23318" x="11553825" y="4179888"/>
          <p14:tracePt t="23328" x="11679238" y="4141788"/>
          <p14:tracePt t="23349" x="11891963" y="4079875"/>
          <p14:tracePt t="23359" x="12053888" y="4005263"/>
          <p14:tracePt t="23371" x="12141200" y="39798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81" y="22858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  <a:latin typeface="Georgia" panose="02040502050405020303" pitchFamily="18" charset="0"/>
              </a:rPr>
              <a:t>Point Mutation</a:t>
            </a:r>
            <a:br>
              <a:rPr lang="en-GB" b="1" dirty="0">
                <a:latin typeface="Georgia" panose="02040502050405020303" pitchFamily="18" charset="0"/>
              </a:rPr>
            </a:b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816" y="1195983"/>
            <a:ext cx="8229600" cy="4525963"/>
          </a:xfrm>
        </p:spPr>
        <p:txBody>
          <a:bodyPr/>
          <a:lstStyle/>
          <a:p>
            <a:pPr marL="400050" lvl="1" indent="0" algn="just">
              <a:lnSpc>
                <a:spcPct val="170000"/>
              </a:lnSpc>
              <a:buNone/>
            </a:pPr>
            <a:r>
              <a:rPr lang="en-GB" sz="3200" b="1" dirty="0"/>
              <a:t>I- Substitution</a:t>
            </a:r>
          </a:p>
          <a:p>
            <a:pPr marL="514350" indent="-514350" algn="just">
              <a:lnSpc>
                <a:spcPct val="170000"/>
              </a:lnSpc>
              <a:buNone/>
            </a:pPr>
            <a:r>
              <a:rPr lang="en-GB" sz="2400" dirty="0"/>
              <a:t>        A substitution is a mutation that exchanges one </a:t>
            </a:r>
            <a:r>
              <a:rPr lang="en-GB" sz="2400" b="1" dirty="0"/>
              <a:t>base</a:t>
            </a:r>
            <a:r>
              <a:rPr lang="en-GB" sz="2400" dirty="0"/>
              <a:t> for another (a change in a single nitrogenous base such as switching an A to a G, also known as </a:t>
            </a:r>
            <a:r>
              <a:rPr lang="en-GB" sz="2400" b="1" dirty="0"/>
              <a:t>single nucleotide polymorphism</a:t>
            </a:r>
            <a:r>
              <a:rPr lang="en-GB" sz="2400" dirty="0"/>
              <a:t> “</a:t>
            </a:r>
            <a:r>
              <a:rPr lang="en-GB" sz="2400" b="1" dirty="0">
                <a:solidFill>
                  <a:srgbClr val="FF0000"/>
                </a:solidFill>
              </a:rPr>
              <a:t>SNP</a:t>
            </a:r>
            <a:r>
              <a:rPr lang="en-GB" sz="2400" dirty="0"/>
              <a:t>”).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6" y="4000505"/>
            <a:ext cx="2593058" cy="172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7B9205A-0AE2-656E-E224-C74FCBA1E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62"/>
    </mc:Choice>
    <mc:Fallback xmlns="">
      <p:transition spd="slow" advTm="8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1" x="2528888" y="3767138"/>
          <p14:tracePt t="1004" x="2941638" y="3779838"/>
          <p14:tracePt t="1026" x="3530600" y="3829050"/>
          <p14:tracePt t="1042" x="3856038" y="3867150"/>
          <p14:tracePt t="1047" x="4017963" y="3916363"/>
          <p14:tracePt t="1063" x="4443413" y="4005263"/>
          <p14:tracePt t="1065" x="4581525" y="4067175"/>
          <p14:tracePt t="1087" x="4945063" y="4192588"/>
          <p14:tracePt t="1107" x="5157788" y="4292600"/>
          <p14:tracePt t="1124" x="5407025" y="4454525"/>
          <p14:tracePt t="1143" x="5532438" y="4543425"/>
          <p14:tracePt t="1144" x="5595938" y="4592638"/>
          <p14:tracePt t="1161" x="5695950" y="4692650"/>
          <p14:tracePt t="1167" x="5745163" y="4743450"/>
          <p14:tracePt t="1183" x="5845175" y="4843463"/>
          <p14:tracePt t="1203" x="5970588" y="4992688"/>
          <p14:tracePt t="1221" x="6021388" y="5068888"/>
          <p14:tracePt t="1223" x="6070600" y="5130800"/>
          <p14:tracePt t="1258" x="6134100" y="5281613"/>
          <p14:tracePt t="1269" x="6183313" y="5343525"/>
          <p14:tracePt t="1286" x="6208713" y="5394325"/>
          <p14:tracePt t="1307" x="6259513" y="5468938"/>
          <p14:tracePt t="1324" x="6296025" y="5518150"/>
          <p14:tracePt t="1344" x="6308725" y="5543550"/>
          <p14:tracePt t="1361" x="6334125" y="5568950"/>
          <p14:tracePt t="1382" x="6334125" y="5581650"/>
          <p14:tracePt t="1400" x="6346825" y="5581650"/>
          <p14:tracePt t="14638" x="6459538" y="5581650"/>
          <p14:tracePt t="14656" x="6884988" y="5518150"/>
          <p14:tracePt t="14692" x="7472363" y="5356225"/>
          <p14:tracePt t="14711" x="7735888" y="5243513"/>
          <p14:tracePt t="14712" x="7785100" y="5218113"/>
          <p14:tracePt t="14734" x="7999413" y="5130800"/>
          <p14:tracePt t="14746" x="8010525" y="5130800"/>
          <p14:tracePt t="14763" x="8110538" y="5081588"/>
          <p14:tracePt t="14784" x="8148638" y="5056188"/>
          <p14:tracePt t="14802" x="8161338" y="5056188"/>
          <p14:tracePt t="14839" x="8174038" y="5056188"/>
          <p14:tracePt t="14856" x="8212138" y="5018088"/>
          <p14:tracePt t="14878" x="8286750" y="4918075"/>
          <p14:tracePt t="14895" x="8312150" y="4868863"/>
          <p14:tracePt t="14900" x="8348663" y="4843463"/>
          <p14:tracePt t="14920" x="8386763" y="4779963"/>
          <p14:tracePt t="14938" x="8424863" y="4756150"/>
          <p14:tracePt t="14959" x="8448675" y="4730750"/>
          <p14:tracePt t="14977" x="8512175" y="4692650"/>
          <p14:tracePt t="14978" x="8586788" y="4643438"/>
          <p14:tracePt t="15000" x="8763000" y="4543425"/>
          <p14:tracePt t="15026" x="8886825" y="4479925"/>
          <p14:tracePt t="15031" x="8899525" y="4479925"/>
          <p14:tracePt t="15048" x="8924925" y="4454525"/>
          <p14:tracePt t="15070" x="8950325" y="4454525"/>
          <p14:tracePt t="15137" x="8963025" y="4454525"/>
          <p14:tracePt t="15220" x="8963025" y="4505325"/>
          <p14:tracePt t="15238" x="8963025" y="4592638"/>
          <p14:tracePt t="15259" x="8975725" y="4643438"/>
          <p14:tracePt t="15277" x="8986838" y="4756150"/>
          <p14:tracePt t="15292" x="8986838" y="4792663"/>
          <p14:tracePt t="15309" x="8999538" y="4818063"/>
          <p14:tracePt t="15329" x="8999538" y="4843463"/>
          <p14:tracePt t="15332" x="8999538" y="4856163"/>
          <p14:tracePt t="15349" x="9024938" y="4868863"/>
          <p14:tracePt t="15385" x="9037638" y="4892675"/>
          <p14:tracePt t="15402" x="9063038" y="4892675"/>
          <p14:tracePt t="15423" x="9075738" y="4892675"/>
          <p14:tracePt t="15424" x="9099550" y="4892675"/>
          <p14:tracePt t="15441" x="9112250" y="4892675"/>
          <p14:tracePt t="15479" x="9150350" y="4892675"/>
          <p14:tracePt t="15495" x="9163050" y="4892675"/>
          <p14:tracePt t="15496" x="9188450" y="4879975"/>
          <p14:tracePt t="15518" x="9212263" y="4818063"/>
          <p14:tracePt t="15535" x="9224963" y="4779963"/>
          <p14:tracePt t="15540" x="9224963" y="4768850"/>
          <p14:tracePt t="15566" x="9224963" y="4730750"/>
          <p14:tracePt t="15603" x="9212263" y="4692650"/>
          <p14:tracePt t="15604" x="9212263" y="4667250"/>
          <p14:tracePt t="15621" x="9199563" y="4656138"/>
          <p14:tracePt t="15642" x="9150350" y="4618038"/>
          <p14:tracePt t="15659" x="9112250" y="4605338"/>
          <p14:tracePt t="15698" x="8937625" y="4479925"/>
          <p14:tracePt t="15715" x="8886825" y="4479925"/>
          <p14:tracePt t="15736" x="8863013" y="4479925"/>
          <p14:tracePt t="15753" x="8850313" y="4479925"/>
          <p14:tracePt t="15791" x="8799513" y="4479925"/>
          <p14:tracePt t="15807" x="8774113" y="4479925"/>
          <p14:tracePt t="15828" x="8724900" y="4479925"/>
          <p14:tracePt t="15846" x="8712200" y="4492625"/>
          <p14:tracePt t="15850" x="8699500" y="4505325"/>
          <p14:tracePt t="15875" x="8661400" y="4530725"/>
          <p14:tracePt t="15892" x="8637588" y="4543425"/>
          <p14:tracePt t="15912" x="8637588" y="4567238"/>
          <p14:tracePt t="15977" x="8637588" y="4579938"/>
          <p14:tracePt t="16075" x="8637588" y="4592638"/>
          <p14:tracePt t="17160" x="8612188" y="4667250"/>
          <p14:tracePt t="17176" x="8599488" y="4718050"/>
          <p14:tracePt t="17182" x="8586788" y="4743450"/>
          <p14:tracePt t="17203" x="8561388" y="4792663"/>
          <p14:tracePt t="17220" x="8548688" y="4805363"/>
          <p14:tracePt t="17225" x="8548688" y="4830763"/>
          <p14:tracePt t="17243" x="8548688" y="4868863"/>
          <p14:tracePt t="17281" x="8537575" y="5030788"/>
          <p14:tracePt t="17291" x="8537575" y="5056188"/>
          <p14:tracePt t="17309" x="8524875" y="5092700"/>
          <p14:tracePt t="17310" x="8524875" y="5105400"/>
          <p14:tracePt t="17330" x="8524875" y="5118100"/>
          <p14:tracePt t="17347" x="8524875" y="5130800"/>
          <p14:tracePt t="17383" x="8524875" y="5156200"/>
          <p14:tracePt t="17437" x="8524875" y="5168900"/>
          <p14:tracePt t="17453" x="8524875" y="5181600"/>
          <p14:tracePt t="17491" x="8524875" y="5205413"/>
          <p14:tracePt t="17546" x="8537575" y="5256213"/>
          <p14:tracePt t="17573" x="8561388" y="5268913"/>
          <p14:tracePt t="17580" x="8574088" y="5281613"/>
          <p14:tracePt t="17597" x="8574088" y="5294313"/>
          <p14:tracePt t="17636" x="8586788" y="5305425"/>
          <p14:tracePt t="17674" x="8599488" y="5318125"/>
          <p14:tracePt t="17712" x="8612188" y="5318125"/>
          <p14:tracePt t="17765" x="8612188" y="5330825"/>
          <p14:tracePt t="17782" x="8612188" y="5343525"/>
          <p14:tracePt t="19831" x="8612188" y="5330825"/>
          <p14:tracePt t="19849" x="8612188" y="5294313"/>
          <p14:tracePt t="19887" x="8624888" y="5205413"/>
          <p14:tracePt t="19904" x="8624888" y="5194300"/>
          <p14:tracePt t="19922" x="8624888" y="5143500"/>
          <p14:tracePt t="19939" x="8624888" y="5130800"/>
          <p14:tracePt t="19944" x="8624888" y="5118100"/>
          <p14:tracePt t="19966" x="8624888" y="5081588"/>
          <p14:tracePt t="19987" x="8624888" y="5056188"/>
          <p14:tracePt t="20005" x="8624888" y="5043488"/>
          <p14:tracePt t="20042" x="8624888" y="4981575"/>
          <p14:tracePt t="20060" x="8624888" y="4943475"/>
          <p14:tracePt t="20065" x="8624888" y="4930775"/>
          <p14:tracePt t="20082" x="8624888" y="4905375"/>
          <p14:tracePt t="20087" x="8624888" y="4892675"/>
          <p14:tracePt t="20104" x="8624888" y="4868863"/>
          <p14:tracePt t="20142" x="8624888" y="4818063"/>
          <p14:tracePt t="20163" x="8624888" y="4792663"/>
          <p14:tracePt t="20190" x="8624888" y="4730750"/>
          <p14:tracePt t="20210" x="8624888" y="4679950"/>
          <p14:tracePt t="20227" x="8624888" y="4656138"/>
          <p14:tracePt t="20250" x="8624888" y="4618038"/>
          <p14:tracePt t="20266" x="8624888" y="4579938"/>
          <p14:tracePt t="20286" x="8624888" y="4543425"/>
          <p14:tracePt t="20287" x="8624888" y="4530725"/>
          <p14:tracePt t="20303" x="8624888" y="4467225"/>
          <p14:tracePt t="20340" x="8624888" y="4379913"/>
          <p14:tracePt t="20358" x="8624888" y="4367213"/>
          <p14:tracePt t="20377" x="8624888" y="4341813"/>
          <p14:tracePt t="20416" x="8624888" y="4330700"/>
          <p14:tracePt t="20468" x="8624888" y="4318000"/>
          <p14:tracePt t="20516" x="8624888" y="4305300"/>
          <p14:tracePt t="20748" x="8624888" y="4341813"/>
          <p14:tracePt t="20758" x="8624888" y="4354513"/>
          <p14:tracePt t="20775" x="8624888" y="4367213"/>
          <p14:tracePt t="20781" x="8624888" y="4379913"/>
          <p14:tracePt t="20798" x="8624888" y="4405313"/>
          <p14:tracePt t="20820" x="8624888" y="4430713"/>
          <p14:tracePt t="20838" x="8624888" y="4454525"/>
          <p14:tracePt t="20875" x="8624888" y="4605338"/>
          <p14:tracePt t="20892" x="8624888" y="4667250"/>
          <p14:tracePt t="20897" x="8624888" y="4692650"/>
          <p14:tracePt t="20914" x="8624888" y="4743450"/>
          <p14:tracePt t="20934" x="8624888" y="4756150"/>
          <p14:tracePt t="20951" x="8624888" y="4779963"/>
          <p14:tracePt t="20971" x="8624888" y="4805363"/>
          <p14:tracePt t="20990" x="8624888" y="4818063"/>
          <p14:tracePt t="20995" x="8624888" y="4830763"/>
          <p14:tracePt t="21012" x="8624888" y="4843463"/>
          <p14:tracePt t="21060" x="8624888" y="4879975"/>
          <p14:tracePt t="21098" x="8624888" y="4892675"/>
          <p14:tracePt t="21115" x="8624888" y="4930775"/>
          <p14:tracePt t="21156" x="8624888" y="5068888"/>
          <p14:tracePt t="21174" x="8637588" y="5143500"/>
          <p14:tracePt t="21179" x="8650288" y="5156200"/>
          <p14:tracePt t="21201" x="8661400" y="5205413"/>
          <p14:tracePt t="21218" x="8661400" y="5230813"/>
          <p14:tracePt t="21240" x="8661400" y="5256213"/>
          <p14:tracePt t="21260" x="8674100" y="5294313"/>
          <p14:tracePt t="21280" x="8699500" y="5343525"/>
          <p14:tracePt t="21290" x="8712200" y="5368925"/>
          <p14:tracePt t="21308" x="8712200" y="5394325"/>
          <p14:tracePt t="21329" x="8724900" y="5418138"/>
          <p14:tracePt t="21331" x="8724900" y="5430838"/>
          <p14:tracePt t="21348" x="8724900" y="5456238"/>
          <p14:tracePt t="21373" x="8724900" y="5468938"/>
          <p14:tracePt t="21390" x="8724900" y="5481638"/>
          <p14:tracePt t="21461" x="8724900" y="5494338"/>
          <p14:tracePt t="21700" x="8724900" y="5456238"/>
          <p14:tracePt t="21718" x="8699500" y="5394325"/>
          <p14:tracePt t="21719" x="8699500" y="5368925"/>
          <p14:tracePt t="21741" x="8686800" y="5243513"/>
          <p14:tracePt t="21757" x="8686800" y="5205413"/>
          <p14:tracePt t="21762" x="8674100" y="5194300"/>
          <p14:tracePt t="21779" x="8674100" y="5156200"/>
          <p14:tracePt t="21800" x="8674100" y="5143500"/>
          <p14:tracePt t="21818" x="8674100" y="5130800"/>
          <p14:tracePt t="21839" x="8674100" y="5105400"/>
          <p14:tracePt t="21861" x="8674100" y="4992688"/>
          <p14:tracePt t="21884" x="8674100" y="4930775"/>
          <p14:tracePt t="21904" x="8674100" y="4905375"/>
          <p14:tracePt t="21920" x="8674100" y="4892675"/>
          <p14:tracePt t="21975" x="8674100" y="4879975"/>
          <p14:tracePt t="22012" x="8674100" y="4868863"/>
          <p14:tracePt t="22066" x="8661400" y="4856163"/>
          <p14:tracePt t="22088" x="8661400" y="4843463"/>
          <p14:tracePt t="22106" x="8661400" y="4818063"/>
          <p14:tracePt t="22129" x="8661400" y="4805363"/>
          <p14:tracePt t="22150" x="8661400" y="4792663"/>
          <p14:tracePt t="22204" x="8661400" y="4768850"/>
          <p14:tracePt t="22217" x="8661400" y="4756150"/>
          <p14:tracePt t="22234" x="8650288" y="4756150"/>
          <p14:tracePt t="22254" x="8650288" y="4730750"/>
          <p14:tracePt t="22309" x="8650288" y="4718050"/>
          <p14:tracePt t="22379" x="8650288" y="4705350"/>
          <p14:tracePt t="22674" x="8637588" y="4692650"/>
          <p14:tracePt t="23294" x="8637588" y="4705350"/>
          <p14:tracePt t="23305" x="8637588" y="4718050"/>
          <p14:tracePt t="23323" x="8637588" y="4743450"/>
          <p14:tracePt t="23345" x="8637588" y="4779963"/>
          <p14:tracePt t="23364" x="8637588" y="4818063"/>
          <p14:tracePt t="23401" x="8637588" y="4856163"/>
          <p14:tracePt t="23418" x="8637588" y="4892675"/>
          <p14:tracePt t="23438" x="8637588" y="4930775"/>
          <p14:tracePt t="23456" x="8637588" y="4968875"/>
          <p14:tracePt t="23494" x="8637588" y="5018088"/>
          <p14:tracePt t="23513" x="8637588" y="5056188"/>
          <p14:tracePt t="23533" x="8637588" y="5081588"/>
          <p14:tracePt t="23551" x="8637588" y="5092700"/>
          <p14:tracePt t="23572" x="8637588" y="5105400"/>
          <p14:tracePt t="23620" x="8637588" y="5118100"/>
          <p14:tracePt t="23656" x="8637588" y="5130800"/>
          <p14:tracePt t="23727" x="8637588" y="5143500"/>
          <p14:tracePt t="23782" x="8637588" y="5156200"/>
          <p14:tracePt t="23820" x="8650288" y="5181600"/>
          <p14:tracePt t="23841" x="8661400" y="5205413"/>
          <p14:tracePt t="23862" x="8661400" y="5218113"/>
          <p14:tracePt t="23881" x="8661400" y="5243513"/>
          <p14:tracePt t="23885" x="8661400" y="5256213"/>
          <p14:tracePt t="23921" x="8674100" y="5281613"/>
          <p14:tracePt t="23951" x="8686800" y="5281613"/>
          <p14:tracePt t="23970" x="8686800" y="5294313"/>
          <p14:tracePt t="24012" x="8686800" y="5305425"/>
          <p14:tracePt t="24031" x="8699500" y="5305425"/>
          <p14:tracePt t="24048" x="8699500" y="5318125"/>
          <p14:tracePt t="24067" x="8699500" y="5330825"/>
          <p14:tracePt t="24086" x="8712200" y="5343525"/>
          <p14:tracePt t="24123" x="8724900" y="5356225"/>
          <p14:tracePt t="24177" x="8737600" y="5368925"/>
          <p14:tracePt t="24198" x="8737600" y="5381625"/>
          <p14:tracePt t="24244" x="8750300" y="5381625"/>
          <p14:tracePt t="24265" x="8750300" y="5394325"/>
          <p14:tracePt t="24350" x="8750300" y="5381625"/>
          <p14:tracePt t="24367" x="8750300" y="5305425"/>
          <p14:tracePt t="24405" x="8750300" y="5218113"/>
          <p14:tracePt t="24422" x="8750300" y="5194300"/>
          <p14:tracePt t="24442" x="8737600" y="5130800"/>
          <p14:tracePt t="24460" x="8737600" y="5043488"/>
          <p14:tracePt t="24491" x="8737600" y="4968875"/>
          <p14:tracePt t="24509" x="8737600" y="4943475"/>
          <p14:tracePt t="24514" x="8737600" y="4930775"/>
          <p14:tracePt t="24532" x="8737600" y="4856163"/>
          <p14:tracePt t="24553" x="8737600" y="4818063"/>
          <p14:tracePt t="24554" x="8737600" y="4792663"/>
          <p14:tracePt t="24572" x="8737600" y="4768850"/>
          <p14:tracePt t="24609" x="8737600" y="4743450"/>
          <p14:tracePt t="24627" x="8737600" y="4730750"/>
          <p14:tracePt t="24663" x="8737600" y="4679950"/>
          <p14:tracePt t="24683" x="8737600" y="4643438"/>
          <p14:tracePt t="24705" x="8737600" y="4592638"/>
          <p14:tracePt t="24723" x="8737600" y="4579938"/>
          <p14:tracePt t="24743" x="8737600" y="4554538"/>
          <p14:tracePt t="24771" x="8724900" y="4543425"/>
          <p14:tracePt t="24873" x="8724900" y="4579938"/>
          <p14:tracePt t="24893" x="8737600" y="4930775"/>
          <p14:tracePt t="24899" x="8737600" y="5018088"/>
          <p14:tracePt t="24917" x="8737600" y="5143500"/>
          <p14:tracePt t="24954" x="8737600" y="5430838"/>
          <p14:tracePt t="24972" x="8737600" y="5481638"/>
          <p14:tracePt t="25010" x="8737600" y="5530850"/>
          <p14:tracePt t="25037" x="8737600" y="5543550"/>
          <p14:tracePt t="25110" x="8737600" y="5556250"/>
          <p14:tracePt t="25195" x="8737600" y="5568950"/>
          <p14:tracePt t="25266" x="8737600" y="5581650"/>
          <p14:tracePt t="25573" x="8612188" y="5581650"/>
          <p14:tracePt t="25601" x="8324850" y="5556250"/>
          <p14:tracePt t="25606" x="8248650" y="5543550"/>
          <p14:tracePt t="25623" x="8074025" y="5507038"/>
          <p14:tracePt t="25645" x="7974013" y="5456238"/>
          <p14:tracePt t="25663" x="7861300" y="5356225"/>
          <p14:tracePt t="25700" x="7497763" y="5156200"/>
          <p14:tracePt t="25718" x="7385050" y="5056188"/>
          <p14:tracePt t="25739" x="7272338" y="4930775"/>
          <p14:tracePt t="25756" x="7185025" y="4805363"/>
          <p14:tracePt t="25793" x="7021513" y="4643438"/>
          <p14:tracePt t="25811" x="6997700" y="4618038"/>
          <p14:tracePt t="25813" x="6985000" y="4592638"/>
          <p14:tracePt t="25834" x="6946900" y="4567238"/>
          <p14:tracePt t="25851" x="6921500" y="4554538"/>
          <p14:tracePt t="25856" x="6910388" y="4554538"/>
          <p14:tracePt t="25873" x="6897688" y="4530725"/>
          <p14:tracePt t="25897" x="6872288" y="4518025"/>
          <p14:tracePt t="25925" x="6846888" y="4518025"/>
          <p14:tracePt t="25928" x="6834188" y="4505325"/>
          <p14:tracePt t="26001" x="6834188" y="4492625"/>
          <p14:tracePt t="26018" x="6821488" y="4492625"/>
          <p14:tracePt t="26038" x="6821488" y="4479925"/>
          <p14:tracePt t="26573" x="6821488" y="4467225"/>
          <p14:tracePt t="26592" x="6897688" y="4318000"/>
          <p14:tracePt t="26613" x="6985000" y="4192588"/>
          <p14:tracePt t="26632" x="7085013" y="4041775"/>
          <p14:tracePt t="26653" x="7172325" y="3967163"/>
          <p14:tracePt t="26654" x="7259638" y="3905250"/>
          <p14:tracePt t="26671" x="7397750" y="3829050"/>
          <p14:tracePt t="26694" x="7497763" y="3779838"/>
          <p14:tracePt t="26712" x="7572375" y="3754438"/>
          <p14:tracePt t="26742" x="7635875" y="3716338"/>
          <p14:tracePt t="26763" x="7723188" y="3679825"/>
          <p14:tracePt t="26781" x="7797800" y="3654425"/>
          <p14:tracePt t="26803" x="7886700" y="3616325"/>
          <p14:tracePt t="26822" x="7935913" y="3603625"/>
          <p14:tracePt t="26828" x="7948613" y="3603625"/>
          <p14:tracePt t="26847" x="7961313" y="3603625"/>
          <p14:tracePt t="26867" x="7974013" y="3603625"/>
          <p14:tracePt t="26921" x="7986713" y="3603625"/>
          <p14:tracePt t="27002" x="7999413" y="3603625"/>
          <p14:tracePt t="27285" x="7999413" y="3616325"/>
          <p14:tracePt t="27355" x="8010525" y="3629025"/>
          <p14:tracePt t="27372" x="8035925" y="3641725"/>
          <p14:tracePt t="27373" x="8061325" y="3667125"/>
          <p14:tracePt t="27396" x="8186738" y="3754438"/>
          <p14:tracePt t="27414" x="8235950" y="3792538"/>
          <p14:tracePt t="27452" x="8399463" y="3867150"/>
          <p14:tracePt t="27453" x="8424863" y="3879850"/>
          <p14:tracePt t="27470" x="8461375" y="3892550"/>
          <p14:tracePt t="27475" x="8474075" y="3892550"/>
          <p14:tracePt t="27492" x="8499475" y="3905250"/>
          <p14:tracePt t="27530" x="8561388" y="3905250"/>
          <p14:tracePt t="27547" x="8599488" y="3905250"/>
          <p14:tracePt t="27578" x="8674100" y="3905250"/>
          <p14:tracePt t="27596" x="8724900" y="3905250"/>
          <p14:tracePt t="27617" x="8763000" y="3905250"/>
          <p14:tracePt t="27618" x="8774113" y="3905250"/>
          <p14:tracePt t="27638" x="8812213" y="3905250"/>
          <p14:tracePt t="27656" x="8863013" y="3892550"/>
          <p14:tracePt t="27677" x="8912225" y="3879850"/>
          <p14:tracePt t="27694" x="8937625" y="3867150"/>
          <p14:tracePt t="27699" x="8975725" y="3867150"/>
          <p14:tracePt t="27718" x="9024938" y="3841750"/>
          <p14:tracePt t="27738" x="9088438" y="3829050"/>
          <p14:tracePt t="27756" x="9163050" y="3803650"/>
          <p14:tracePt t="27793" x="9237663" y="3792538"/>
          <p14:tracePt t="27811" x="9250363" y="3792538"/>
          <p14:tracePt t="27813" x="9263063" y="3779838"/>
          <p14:tracePt t="27833" x="9288463" y="3779838"/>
          <p14:tracePt t="27834" x="9301163" y="3779838"/>
          <p14:tracePt t="27850" x="9312275" y="3779838"/>
          <p14:tracePt t="27887" x="9337675" y="3779838"/>
          <p14:tracePt t="27904" x="9375775" y="3779838"/>
          <p14:tracePt t="27928" x="9401175" y="3779838"/>
          <p14:tracePt t="27954" x="9413875" y="3779838"/>
          <p14:tracePt t="27992" x="9424988" y="3779838"/>
          <p14:tracePt t="28149" x="9424988" y="3792538"/>
          <p14:tracePt t="28166" x="9413875" y="3803650"/>
          <p14:tracePt t="28203" x="9099550" y="3905250"/>
          <p14:tracePt t="28215" x="8950325" y="3929063"/>
          <p14:tracePt t="28240" x="8799513" y="3967163"/>
          <p14:tracePt t="28279" x="8361363" y="4054475"/>
          <p14:tracePt t="28280" x="8274050" y="4067175"/>
          <p14:tracePt t="28297" x="8035925" y="4117975"/>
          <p14:tracePt t="28302" x="7948613" y="4141788"/>
          <p14:tracePt t="28319" x="7723188" y="4205288"/>
          <p14:tracePt t="28340" x="7348538" y="4318000"/>
          <p14:tracePt t="28360" x="6972300" y="4379913"/>
          <p14:tracePt t="28377" x="6708775" y="4430713"/>
          <p14:tracePt t="28381" x="6496050" y="4467225"/>
          <p14:tracePt t="28402" x="6146800" y="4505325"/>
          <p14:tracePt t="28421" x="5870575" y="4543425"/>
          <p14:tracePt t="28444" x="5519738" y="4579938"/>
          <p14:tracePt t="28461" x="5281613" y="4630738"/>
          <p14:tracePt t="28491" x="4856163" y="4679950"/>
          <p14:tracePt t="28508" x="4706938" y="4705350"/>
          <p14:tracePt t="28512" x="4630738" y="4718050"/>
          <p14:tracePt t="28530" x="4356100" y="4756150"/>
          <p14:tracePt t="28551" x="4092575" y="4818063"/>
          <p14:tracePt t="28571" x="3817938" y="4905375"/>
          <p14:tracePt t="28610" x="3479800" y="4992688"/>
          <p14:tracePt t="28628" x="3467100" y="4992688"/>
          <p14:tracePt t="28664" x="3454400" y="4992688"/>
          <p14:tracePt t="28682" x="3454400" y="5005388"/>
          <p14:tracePt t="28976" x="3605213" y="4956175"/>
          <p14:tracePt t="28992" x="3705225" y="4905375"/>
          <p14:tracePt t="28997" x="3730625" y="4879975"/>
          <p14:tracePt t="29015" x="3830638" y="4805363"/>
          <p14:tracePt t="29045" x="4005263" y="4679950"/>
          <p14:tracePt t="29063" x="4068763" y="4656138"/>
          <p14:tracePt t="29083" x="4105275" y="4630738"/>
          <p14:tracePt t="29101" x="4156075" y="4579938"/>
          <p14:tracePt t="29123" x="4181475" y="4579938"/>
          <p14:tracePt t="29159" x="4181475" y="4567238"/>
          <p14:tracePt t="29182" x="4192588" y="4567238"/>
          <p14:tracePt t="29218" x="4192588" y="4554538"/>
          <p14:tracePt t="29235" x="4192588" y="4543425"/>
          <p14:tracePt t="29256" x="4181475" y="4505325"/>
          <p14:tracePt t="29275" x="4005263" y="4467225"/>
          <p14:tracePt t="29303" x="3817938" y="4454525"/>
          <p14:tracePt t="29325" x="3517900" y="4492625"/>
          <p14:tracePt t="29345" x="3341688" y="4567238"/>
          <p14:tracePt t="29361" x="3292475" y="4579938"/>
          <p14:tracePt t="29396" x="3216275" y="4605338"/>
          <p14:tracePt t="29414" x="3205163" y="4605338"/>
          <p14:tracePt t="29450" x="3192463" y="4618038"/>
          <p14:tracePt t="29683" x="3241675" y="4618038"/>
          <p14:tracePt t="29701" x="3341688" y="4605338"/>
          <p14:tracePt t="29706" x="3379788" y="4605338"/>
          <p14:tracePt t="29725" x="3530600" y="4579938"/>
          <p14:tracePt t="29726" x="3567113" y="4579938"/>
          <p14:tracePt t="29747" x="3705225" y="4579938"/>
          <p14:tracePt t="29766" x="3792538" y="4579938"/>
          <p14:tracePt t="29786" x="3892550" y="4567238"/>
          <p14:tracePt t="29804" x="4005263" y="4554538"/>
          <p14:tracePt t="29826" x="4105275" y="4530725"/>
          <p14:tracePt t="29826" x="4143375" y="4530725"/>
          <p14:tracePt t="29844" x="4181475" y="4518025"/>
          <p14:tracePt t="29865" x="4243388" y="4518025"/>
          <p14:tracePt t="29882" x="4281488" y="4492625"/>
          <p14:tracePt t="29920" x="4394200" y="4492625"/>
          <p14:tracePt t="29949" x="4443413" y="4479925"/>
          <p14:tracePt t="29970" x="4494213" y="4467225"/>
          <p14:tracePt t="29987" x="4506913" y="4454525"/>
          <p14:tracePt t="30011" x="4594225" y="4454525"/>
          <p14:tracePt t="30033" x="4668838" y="4443413"/>
          <p14:tracePt t="30050" x="4743450" y="4430713"/>
          <p14:tracePt t="30088" x="4781550" y="4430713"/>
          <p14:tracePt t="30127" x="4806950" y="4430713"/>
          <p14:tracePt t="30238" x="4819650" y="4430713"/>
          <p14:tracePt t="36049" x="4945063" y="4430713"/>
          <p14:tracePt t="36067" x="5106988" y="4430713"/>
          <p14:tracePt t="36097" x="5683250" y="4418013"/>
          <p14:tracePt t="36114" x="6421438" y="4354513"/>
          <p14:tracePt t="36136" x="7246938" y="4318000"/>
          <p14:tracePt t="36159" x="7673975" y="4279900"/>
          <p14:tracePt t="36179" x="7999413" y="4279900"/>
          <p14:tracePt t="36216" x="8135938" y="4318000"/>
          <p14:tracePt t="36235" x="8148638" y="4318000"/>
          <p14:tracePt t="36292" x="8161338" y="4330700"/>
          <p14:tracePt t="36314" x="8161338" y="4341813"/>
          <p14:tracePt t="36682" x="8161338" y="4354513"/>
          <p14:tracePt t="36704" x="8161338" y="4367213"/>
          <p14:tracePt t="36725" x="8161338" y="4379913"/>
          <p14:tracePt t="36726" x="8161338" y="4392613"/>
          <p14:tracePt t="36755" x="8161338" y="4430713"/>
          <p14:tracePt t="36774" x="8161338" y="4443413"/>
          <p14:tracePt t="36812" x="8199438" y="4505325"/>
          <p14:tracePt t="36830" x="8212138" y="4518025"/>
          <p14:tracePt t="36851" x="8248650" y="4554538"/>
          <p14:tracePt t="36870" x="8312150" y="4605338"/>
          <p14:tracePt t="36894" x="8361363" y="4630738"/>
          <p14:tracePt t="36916" x="8374063" y="4667250"/>
          <p14:tracePt t="36934" x="8424863" y="4679950"/>
          <p14:tracePt t="36956" x="8435975" y="4692650"/>
          <p14:tracePt t="36977" x="8448675" y="4692650"/>
          <p14:tracePt t="36997" x="8461375" y="4705350"/>
          <p14:tracePt t="37026" x="8486775" y="4705350"/>
          <p14:tracePt t="37027" x="8512175" y="4705350"/>
          <p14:tracePt t="37047" x="8537575" y="4705350"/>
          <p14:tracePt t="37067" x="8574088" y="4730750"/>
          <p14:tracePt t="37086" x="8624888" y="4743450"/>
          <p14:tracePt t="37109" x="8661400" y="4743450"/>
          <p14:tracePt t="37127" x="8674100" y="4743450"/>
          <p14:tracePt t="37165" x="8724900" y="4756150"/>
          <p14:tracePt t="37182" x="8737600" y="4756150"/>
          <p14:tracePt t="37220" x="8812213" y="4756150"/>
          <p14:tracePt t="37238" x="8863013" y="4730750"/>
          <p14:tracePt t="37278" x="8912225" y="4718050"/>
          <p14:tracePt t="37306" x="8924925" y="4718050"/>
          <p14:tracePt t="37329" x="8937625" y="4705350"/>
          <p14:tracePt t="37402" x="8950325" y="4692650"/>
          <p14:tracePt t="37423" x="8975725" y="4643438"/>
          <p14:tracePt t="37442" x="8986838" y="4605338"/>
          <p14:tracePt t="37447" x="8986838" y="4592638"/>
          <p14:tracePt t="37466" x="8986838" y="4530725"/>
          <p14:tracePt t="37486" x="8986838" y="4518025"/>
          <p14:tracePt t="37488" x="8986838" y="4505325"/>
          <p14:tracePt t="37505" x="8986838" y="4492625"/>
          <p14:tracePt t="37510" x="8986838" y="4479925"/>
          <p14:tracePt t="37529" x="8986838" y="4454525"/>
          <p14:tracePt t="37550" x="8950325" y="4392613"/>
          <p14:tracePt t="37569" x="8937625" y="4330700"/>
          <p14:tracePt t="37599" x="8899525" y="4230688"/>
          <p14:tracePt t="37618" x="8863013" y="4205288"/>
          <p14:tracePt t="37640" x="8863013" y="4192588"/>
          <p14:tracePt t="37660" x="8850313" y="4192588"/>
          <p14:tracePt t="37661" x="8850313" y="4179888"/>
          <p14:tracePt t="37698" x="8824913" y="4154488"/>
          <p14:tracePt t="37716" x="8812213" y="4154488"/>
          <p14:tracePt t="37720" x="8799513" y="4141788"/>
          <p14:tracePt t="37743" x="8750300" y="4129088"/>
          <p14:tracePt t="37765" x="8674100" y="4117975"/>
          <p14:tracePt t="37783" x="8574088" y="4117975"/>
          <p14:tracePt t="37805" x="8499475" y="4117975"/>
          <p14:tracePt t="37824" x="8461375" y="4117975"/>
          <p14:tracePt t="37845" x="8435975" y="4117975"/>
          <p14:tracePt t="37864" x="8424863" y="4129088"/>
          <p14:tracePt t="37902" x="8386763" y="4154488"/>
          <p14:tracePt t="37932" x="8348663" y="4205288"/>
          <p14:tracePt t="37956" x="8312150" y="4292600"/>
          <p14:tracePt t="37976" x="8286750" y="4318000"/>
          <p14:tracePt t="37998" x="8261350" y="4379913"/>
          <p14:tracePt t="38019" x="8261350" y="4405313"/>
          <p14:tracePt t="38020" x="8261350" y="4418013"/>
          <p14:tracePt t="38058" x="8274050" y="4505325"/>
          <p14:tracePt t="38076" x="8286750" y="4530725"/>
          <p14:tracePt t="38077" x="8299450" y="4554538"/>
          <p14:tracePt t="38100" x="8348663" y="4618038"/>
          <p14:tracePt t="38117" x="8412163" y="4667250"/>
          <p14:tracePt t="38123" x="8424863" y="4692650"/>
          <p14:tracePt t="38140" x="8474075" y="4730750"/>
          <p14:tracePt t="38161" x="8512175" y="4756150"/>
          <p14:tracePt t="38179" x="8537575" y="4768850"/>
          <p14:tracePt t="38210" x="8561388" y="4779963"/>
          <p14:tracePt t="38227" x="8574088" y="4779963"/>
          <p14:tracePt t="38249" x="8586788" y="4779963"/>
          <p14:tracePt t="38250" x="8599488" y="4779963"/>
          <p14:tracePt t="38268" x="8637588" y="4792663"/>
          <p14:tracePt t="38272" x="8650288" y="4792663"/>
          <p14:tracePt t="38294" x="8737600" y="4792663"/>
          <p14:tracePt t="38318" x="8812213" y="4792663"/>
          <p14:tracePt t="38336" x="8850313" y="4792663"/>
          <p14:tracePt t="38337" x="8863013" y="4792663"/>
          <p14:tracePt t="38374" x="8937625" y="4779963"/>
          <p14:tracePt t="38393" x="8950325" y="4779963"/>
          <p14:tracePt t="38395" x="8963025" y="4779963"/>
          <p14:tracePt t="38433" x="8986838" y="4743450"/>
          <p14:tracePt t="38450" x="8986838" y="4730750"/>
          <p14:tracePt t="38465" x="8999538" y="4705350"/>
          <p14:tracePt t="38482" x="9012238" y="4618038"/>
          <p14:tracePt t="38503" x="9012238" y="4567238"/>
          <p14:tracePt t="38521" x="9012238" y="4543425"/>
          <p14:tracePt t="38526" x="9012238" y="4530725"/>
          <p14:tracePt t="38565" x="9012238" y="4492625"/>
          <p14:tracePt t="38585" x="9012238" y="4467225"/>
          <p14:tracePt t="38606" x="9012238" y="4443413"/>
          <p14:tracePt t="38625" x="8999538" y="4392613"/>
          <p14:tracePt t="38646" x="8963025" y="4367213"/>
          <p14:tracePt t="38667" x="8937625" y="4330700"/>
          <p14:tracePt t="38687" x="8924925" y="4305300"/>
          <p14:tracePt t="38704" x="8874125" y="4267200"/>
          <p14:tracePt t="38743" x="8786813" y="4230688"/>
          <p14:tracePt t="38757" x="8763000" y="4217988"/>
          <p14:tracePt t="38777" x="8724900" y="4217988"/>
          <p14:tracePt t="38797" x="8661400" y="4205288"/>
          <p14:tracePt t="38815" x="8624888" y="4205288"/>
          <p14:tracePt t="38835" x="8524875" y="4217988"/>
          <p14:tracePt t="38852" x="8499475" y="4230688"/>
          <p14:tracePt t="38874" x="8448675" y="4254500"/>
          <p14:tracePt t="38876" x="8448675" y="4279900"/>
          <p14:tracePt t="38892" x="8424863" y="4292600"/>
          <p14:tracePt t="38914" x="8399463" y="4318000"/>
          <p14:tracePt t="38933" x="8374063" y="4330700"/>
          <p14:tracePt t="38934" x="8374063" y="4341813"/>
          <p14:tracePt t="38955" x="8348663" y="4367213"/>
          <p14:tracePt t="38975" x="8348663" y="4379913"/>
          <p14:tracePt t="38998" x="8348663" y="4418013"/>
          <p14:tracePt t="39015" x="8348663" y="4430713"/>
          <p14:tracePt t="39020" x="8348663" y="4443413"/>
          <p14:tracePt t="39039" x="8361363" y="4479925"/>
          <p14:tracePt t="39052" x="8399463" y="4518025"/>
          <p14:tracePt t="39071" x="8435975" y="4579938"/>
          <p14:tracePt t="39110" x="8524875" y="4656138"/>
          <p14:tracePt t="39129" x="8599488" y="4705350"/>
          <p14:tracePt t="39168" x="8686800" y="4756150"/>
          <p14:tracePt t="39186" x="8712200" y="4756150"/>
          <p14:tracePt t="39224" x="8724900" y="4756150"/>
          <p14:tracePt t="39243" x="8750300" y="4756150"/>
          <p14:tracePt t="39336" x="8763000" y="4756150"/>
          <p14:tracePt t="39883" x="8699500" y="4768850"/>
          <p14:tracePt t="39910" x="8661400" y="4768850"/>
          <p14:tracePt t="39914" x="8650288" y="4779963"/>
          <p14:tracePt t="39933" x="8624888" y="4792663"/>
          <p14:tracePt t="39954" x="8612188" y="4805363"/>
          <p14:tracePt t="39957" x="8599488" y="4818063"/>
          <p14:tracePt t="39976" x="8586788" y="4856163"/>
          <p14:tracePt t="40016" x="8561388" y="4956175"/>
          <p14:tracePt t="40036" x="8548688" y="4992688"/>
          <p14:tracePt t="40059" x="8548688" y="5018088"/>
          <p14:tracePt t="40077" x="8548688" y="5056188"/>
          <p14:tracePt t="40100" x="8548688" y="5105400"/>
          <p14:tracePt t="40119" x="8548688" y="5156200"/>
          <p14:tracePt t="40141" x="8548688" y="5230813"/>
          <p14:tracePt t="40142" x="8548688" y="5243513"/>
          <p14:tracePt t="40160" x="8548688" y="5256213"/>
          <p14:tracePt t="40165" x="8548688" y="5268913"/>
          <p14:tracePt t="40191" x="8548688" y="5294313"/>
          <p14:tracePt t="40195" x="8548688" y="5305425"/>
          <p14:tracePt t="40215" x="8548688" y="5318125"/>
          <p14:tracePt t="40236" x="8561388" y="5343525"/>
          <p14:tracePt t="40254" x="8574088" y="5356225"/>
          <p14:tracePt t="40259" x="8586788" y="5356225"/>
          <p14:tracePt t="40279" x="8612188" y="5418138"/>
          <p14:tracePt t="40301" x="8637588" y="5456238"/>
          <p14:tracePt t="40318" x="8650288" y="5468938"/>
          <p14:tracePt t="40340" x="8661400" y="5494338"/>
          <p14:tracePt t="40360" x="8686800" y="5518150"/>
          <p14:tracePt t="40383" x="8737600" y="5543550"/>
          <p14:tracePt t="40402" x="8786813" y="5543550"/>
          <p14:tracePt t="40424" x="8824913" y="5543550"/>
          <p14:tracePt t="40451" x="8886825" y="5543550"/>
          <p14:tracePt t="40472" x="8899525" y="5543550"/>
          <p14:tracePt t="40492" x="8950325" y="5543550"/>
          <p14:tracePt t="40513" x="8999538" y="5518150"/>
          <p14:tracePt t="40531" x="9063038" y="5494338"/>
          <p14:tracePt t="40553" x="9075738" y="5481638"/>
          <p14:tracePt t="40572" x="9088438" y="5468938"/>
          <p14:tracePt t="40577" x="9099550" y="5468938"/>
          <p14:tracePt t="40596" x="9099550" y="5456238"/>
          <p14:tracePt t="40618" x="9112250" y="5430838"/>
          <p14:tracePt t="40637" x="9112250" y="5407025"/>
          <p14:tracePt t="40661" x="9124950" y="5330825"/>
          <p14:tracePt t="40680" x="9112250" y="5281613"/>
          <p14:tracePt t="40710" x="9063038" y="5194300"/>
          <p14:tracePt t="40732" x="9024938" y="5156200"/>
          <p14:tracePt t="40750" x="9012238" y="5130800"/>
          <p14:tracePt t="40771" x="8975725" y="5092700"/>
          <p14:tracePt t="40791" x="8950325" y="5068888"/>
          <p14:tracePt t="40830" x="8912225" y="5018088"/>
          <p14:tracePt t="40849" x="8863013" y="4981575"/>
          <p14:tracePt t="40873" x="8812213" y="4943475"/>
          <p14:tracePt t="40891" x="8750300" y="4918075"/>
          <p14:tracePt t="40930" x="8699500" y="4918075"/>
          <p14:tracePt t="40997" x="8686800" y="4918075"/>
          <p14:tracePt t="43423" x="8650288" y="4918075"/>
          <p14:tracePt t="43442" x="8637588" y="4918075"/>
          <p14:tracePt t="43443" x="8612188" y="4918075"/>
          <p14:tracePt t="43466" x="8574088" y="4918075"/>
          <p14:tracePt t="43483" x="8548688" y="4918075"/>
          <p14:tracePt t="43505" x="8399463" y="4918075"/>
          <p14:tracePt t="43525" x="8035925" y="4956175"/>
          <p14:tracePt t="43547" x="7623175" y="5043488"/>
          <p14:tracePt t="43558" x="7397750" y="5043488"/>
          <p14:tracePt t="43579" x="7034213" y="5130800"/>
          <p14:tracePt t="43597" x="6572250" y="5194300"/>
          <p14:tracePt t="43619" x="6270625" y="5256213"/>
          <p14:tracePt t="43638" x="6008688" y="5294313"/>
          <p14:tracePt t="43639" x="5883275" y="5318125"/>
          <p14:tracePt t="43660" x="5783263" y="5330825"/>
          <p14:tracePt t="43679" x="5719763" y="5343525"/>
          <p14:tracePt t="43700" x="5708650" y="5343525"/>
          <p14:tracePt t="43718" x="5695950" y="5343525"/>
          <p14:tracePt t="43758" x="5683250" y="5343525"/>
          <p14:tracePt t="45376" x="5695950" y="5343525"/>
          <p14:tracePt t="45395" x="5757863" y="5330825"/>
          <p14:tracePt t="45423" x="5870575" y="5294313"/>
          <p14:tracePt t="45442" x="5932488" y="5256213"/>
          <p14:tracePt t="45480" x="6021388" y="5205413"/>
          <p14:tracePt t="45499" x="6045200" y="5194300"/>
          <p14:tracePt t="45504" x="6045200" y="5181600"/>
          <p14:tracePt t="45523" x="6057900" y="5168900"/>
          <p14:tracePt t="45523" x="6070600" y="5168900"/>
          <p14:tracePt t="45546" x="6096000" y="5168900"/>
          <p14:tracePt t="45565" x="6108700" y="5156200"/>
          <p14:tracePt t="45586" x="6146800" y="5130800"/>
          <p14:tracePt t="45588" x="6196013" y="5118100"/>
          <p14:tracePt t="45615" x="6270625" y="5081588"/>
          <p14:tracePt t="45616" x="6283325" y="5068888"/>
          <p14:tracePt t="45637" x="6321425" y="5056188"/>
          <p14:tracePt t="45658" x="6370638" y="5030788"/>
          <p14:tracePt t="45677" x="6396038" y="5030788"/>
          <p14:tracePt t="45717" x="6421438" y="5005388"/>
          <p14:tracePt t="45735" x="6446838" y="4992688"/>
          <p14:tracePt t="45740" x="6459538" y="4992688"/>
          <p14:tracePt t="45760" x="6496050" y="4981575"/>
          <p14:tracePt t="45761" x="6496050" y="4968875"/>
          <p14:tracePt t="45783" x="6584950" y="4930775"/>
          <p14:tracePt t="45802" x="6684963" y="4905375"/>
          <p14:tracePt t="45804" x="6708775" y="4892675"/>
          <p14:tracePt t="45826" x="6821488" y="4868863"/>
          <p14:tracePt t="45845" x="6846888" y="4856163"/>
          <p14:tracePt t="45867" x="6910388" y="4856163"/>
          <p14:tracePt t="45869" x="6921500" y="4856163"/>
          <p14:tracePt t="45888" x="6946900" y="4843463"/>
          <p14:tracePt t="45919" x="7034213" y="4805363"/>
          <p14:tracePt t="45942" x="7097713" y="4805363"/>
          <p14:tracePt t="45961" x="7172325" y="4792663"/>
          <p14:tracePt t="45962" x="7210425" y="4792663"/>
          <p14:tracePt t="45986" x="7310438" y="4779963"/>
          <p14:tracePt t="46005" x="7423150" y="4768850"/>
          <p14:tracePt t="46027" x="7535863" y="4768850"/>
          <p14:tracePt t="46046" x="7597775" y="4768850"/>
          <p14:tracePt t="46069" x="7723188" y="4756150"/>
          <p14:tracePt t="46070" x="7748588" y="4756150"/>
          <p14:tracePt t="46089" x="7823200" y="4756150"/>
          <p14:tracePt t="46111" x="7935913" y="4756150"/>
          <p14:tracePt t="46113" x="7948613" y="4756150"/>
          <p14:tracePt t="46131" x="7974013" y="4756150"/>
          <p14:tracePt t="46152" x="8023225" y="4756150"/>
          <p14:tracePt t="46170" x="8074025" y="4768850"/>
          <p14:tracePt t="46186" x="8135938" y="4768850"/>
          <p14:tracePt t="46204" x="8161338" y="4779963"/>
          <p14:tracePt t="46228" x="8248650" y="4805363"/>
          <p14:tracePt t="46248" x="8312150" y="4830763"/>
          <p14:tracePt t="46272" x="8361363" y="4843463"/>
          <p14:tracePt t="46291" x="8386763" y="4856163"/>
          <p14:tracePt t="46292" x="8412163" y="4856163"/>
          <p14:tracePt t="46314" x="8461375" y="4856163"/>
          <p14:tracePt t="46333" x="8537575" y="4856163"/>
          <p14:tracePt t="46356" x="8650288" y="4856163"/>
          <p14:tracePt t="46376" x="8763000" y="4856163"/>
          <p14:tracePt t="46396" x="8837613" y="4856163"/>
          <p14:tracePt t="46435" x="8950325" y="4843463"/>
          <p14:tracePt t="46437" x="8950325" y="4818063"/>
          <p14:tracePt t="46455" x="8975725" y="4818063"/>
          <p14:tracePt t="46487" x="9037638" y="4792663"/>
          <p14:tracePt t="46507" x="9088438" y="4768850"/>
          <p14:tracePt t="46530" x="9150350" y="4730750"/>
          <p14:tracePt t="46531" x="9188450" y="4718050"/>
          <p14:tracePt t="46549" x="9224963" y="4692650"/>
          <p14:tracePt t="46571" x="9263063" y="4679950"/>
          <p14:tracePt t="46590" x="9288463" y="4656138"/>
          <p14:tracePt t="46595" x="9301163" y="4643438"/>
          <p14:tracePt t="46615" x="9324975" y="4630738"/>
          <p14:tracePt t="46616" x="9337675" y="4630738"/>
          <p14:tracePt t="46656" x="9375775" y="4605338"/>
          <p14:tracePt t="46674" x="9437688" y="4554538"/>
          <p14:tracePt t="46712" x="9537700" y="4479925"/>
          <p14:tracePt t="46730" x="9563100" y="4454525"/>
          <p14:tracePt t="46735" x="9575800" y="4443413"/>
          <p14:tracePt t="46745" x="9588500" y="4430713"/>
          <p14:tracePt t="46746" x="9601200" y="4418013"/>
          <p14:tracePt t="46767" x="9601200" y="4367213"/>
          <p14:tracePt t="46767" x="9601200" y="4354513"/>
          <p14:tracePt t="46785" x="9575800" y="4279900"/>
          <p14:tracePt t="46823" x="9501188" y="4205288"/>
          <p14:tracePt t="46843" x="9437688" y="4154488"/>
          <p14:tracePt t="46865" x="9301163" y="4092575"/>
          <p14:tracePt t="46884" x="9150350" y="4067175"/>
          <p14:tracePt t="46905" x="9024938" y="4067175"/>
          <p14:tracePt t="46924" x="8924925" y="4067175"/>
          <p14:tracePt t="46946" x="8724900" y="4067175"/>
          <p14:tracePt t="46968" x="8561388" y="4067175"/>
          <p14:tracePt t="46969" x="8512175" y="4067175"/>
          <p14:tracePt t="46989" x="8461375" y="4079875"/>
          <p14:tracePt t="47012" x="8261350" y="4105275"/>
          <p14:tracePt t="47023" x="8199438" y="4105275"/>
          <p14:tracePt t="47042" x="7986713" y="4154488"/>
          <p14:tracePt t="47064" x="7810500" y="4167188"/>
          <p14:tracePt t="47083" x="7635875" y="4179888"/>
          <p14:tracePt t="47085" x="7572375" y="4179888"/>
          <p14:tracePt t="47106" x="7310438" y="4205288"/>
          <p14:tracePt t="47130" x="7185025" y="4230688"/>
          <p14:tracePt t="47150" x="7046913" y="4267200"/>
          <p14:tracePt t="47172" x="6934200" y="4292600"/>
          <p14:tracePt t="47191" x="6897688" y="4318000"/>
          <p14:tracePt t="47192" x="6872288" y="4318000"/>
          <p14:tracePt t="47230" x="6846888" y="4341813"/>
          <p14:tracePt t="47248" x="6821488" y="4354513"/>
          <p14:tracePt t="47270" x="6808788" y="4405313"/>
          <p14:tracePt t="47272" x="6808788" y="4443413"/>
          <p14:tracePt t="47291" x="6808788" y="4479925"/>
          <p14:tracePt t="47303" x="6808788" y="4530725"/>
          <p14:tracePt t="47322" x="6872288" y="4630738"/>
          <p14:tracePt t="47345" x="7059613" y="4743450"/>
          <p14:tracePt t="47364" x="7185025" y="4756150"/>
          <p14:tracePt t="47365" x="7335838" y="4792663"/>
          <p14:tracePt t="47387" x="7623175" y="4792663"/>
          <p14:tracePt t="47406" x="7810500" y="4743450"/>
          <p14:tracePt t="47411" x="7897813" y="4743450"/>
          <p14:tracePt t="47433" x="8161338" y="4692650"/>
          <p14:tracePt t="47451" x="8286750" y="4679950"/>
          <p14:tracePt t="47473" x="8412163" y="4679950"/>
          <p14:tracePt t="47491" x="8537575" y="4656138"/>
          <p14:tracePt t="47515" x="8737600" y="4643438"/>
          <p14:tracePt t="47516" x="8812213" y="4630738"/>
          <p14:tracePt t="47534" x="8899525" y="4618038"/>
          <p14:tracePt t="47538" x="8950325" y="4592638"/>
          <p14:tracePt t="47580" x="9012238" y="4592638"/>
          <p14:tracePt t="47608" x="9024938" y="4592638"/>
          <p14:tracePt t="47700" x="9037638" y="4592638"/>
          <p14:tracePt t="48691" x="9112250" y="4592638"/>
          <p14:tracePt t="48711" x="9137650" y="4592638"/>
          <p14:tracePt t="48725" x="9150350" y="4592638"/>
          <p14:tracePt t="48767" x="9163050" y="4592638"/>
          <p14:tracePt t="48823" x="9175750" y="4592638"/>
          <p14:tracePt t="48862" x="9188450" y="4592638"/>
          <p14:tracePt t="48955" x="9212263" y="4592638"/>
          <p14:tracePt t="48977" x="9275763" y="4567238"/>
          <p14:tracePt t="48996" x="9312275" y="4567238"/>
          <p14:tracePt t="49013" x="9350375" y="4567238"/>
          <p14:tracePt t="49033" x="9375775" y="4567238"/>
          <p14:tracePt t="49058" x="9388475" y="4567238"/>
          <p14:tracePt t="49077" x="9401175" y="4567238"/>
          <p14:tracePt t="49119" x="9413875" y="4567238"/>
          <p14:tracePt t="49138" x="9424988" y="4567238"/>
          <p14:tracePt t="49180" x="9437688" y="4567238"/>
          <p14:tracePt t="49198" x="9450388" y="4567238"/>
          <p14:tracePt t="49295" x="9475788" y="4567238"/>
          <p14:tracePt t="52033" x="9388475" y="4567238"/>
          <p14:tracePt t="52052" x="9288463" y="4579938"/>
          <p14:tracePt t="52057" x="9250363" y="4605338"/>
          <p14:tracePt t="52077" x="9099550" y="4618038"/>
          <p14:tracePt t="52100" x="8975725" y="4643438"/>
          <p14:tracePt t="52120" x="8850313" y="4667250"/>
          <p14:tracePt t="52142" x="8624888" y="4667250"/>
          <p14:tracePt t="52161" x="8486775" y="4667250"/>
          <p14:tracePt t="52163" x="8435975" y="4679950"/>
          <p14:tracePt t="52185" x="8312150" y="4705350"/>
          <p14:tracePt t="52204" x="8223250" y="4705350"/>
          <p14:tracePt t="52226" x="8086725" y="4718050"/>
          <p14:tracePt t="52228" x="8023225" y="4718050"/>
          <p14:tracePt t="52247" x="7961313" y="4730750"/>
          <p14:tracePt t="52269" x="7874000" y="4730750"/>
          <p14:tracePt t="52288" x="7835900" y="4730750"/>
          <p14:tracePt t="52319" x="7761288" y="4730750"/>
          <p14:tracePt t="52338" x="7648575" y="4730750"/>
          <p14:tracePt t="52363" x="7497763" y="4730750"/>
          <p14:tracePt t="52381" x="7423150" y="4730750"/>
          <p14:tracePt t="52423" x="7335838" y="4718050"/>
          <p14:tracePt t="52443" x="7310438" y="4718050"/>
          <p14:tracePt t="52501" x="7297738" y="4705350"/>
          <p14:tracePt t="52539" x="7285038" y="4705350"/>
          <p14:tracePt t="52589" x="7285038" y="4692650"/>
          <p14:tracePt t="52792" x="7335838" y="4679950"/>
          <p14:tracePt t="52815" x="7410450" y="4679950"/>
          <p14:tracePt t="52833" x="7459663" y="4679950"/>
          <p14:tracePt t="52855" x="7485063" y="4679950"/>
          <p14:tracePt t="52877" x="7497763" y="4679950"/>
          <p14:tracePt t="52895" x="7510463" y="4679950"/>
          <p14:tracePt t="52899" x="7523163" y="4679950"/>
          <p14:tracePt t="52917" x="7535863" y="4679950"/>
          <p14:tracePt t="52918" x="7561263" y="4692650"/>
          <p14:tracePt t="52935" x="7597775" y="4705350"/>
          <p14:tracePt t="52955" x="7661275" y="4743450"/>
          <p14:tracePt t="52997" x="7848600" y="4768850"/>
          <p14:tracePt t="53016" x="7897813" y="4779963"/>
          <p14:tracePt t="53039" x="7923213" y="4779963"/>
          <p14:tracePt t="53058" x="7935913" y="4779963"/>
          <p14:tracePt t="53081" x="7948613" y="4779963"/>
          <p14:tracePt t="53138" x="7974013" y="4779963"/>
          <p14:tracePt t="53156" x="7999413" y="4779963"/>
          <p14:tracePt t="53178" x="8023225" y="4779963"/>
          <p14:tracePt t="53228" x="8048625" y="4779963"/>
          <p14:tracePt t="53267" x="8061325" y="4779963"/>
          <p14:tracePt t="53286" x="8074025" y="4779963"/>
          <p14:tracePt t="53363" x="8086725" y="4779963"/>
          <p14:tracePt t="53421" x="8099425" y="4779963"/>
          <p14:tracePt t="53463" x="8110538" y="4779963"/>
          <p14:tracePt t="58497" x="8048625" y="4792663"/>
          <p14:tracePt t="58515" x="8010525" y="4792663"/>
          <p14:tracePt t="58536" x="7974013" y="4805363"/>
          <p14:tracePt t="58565" x="7910513" y="4818063"/>
          <p14:tracePt t="58589" x="7848600" y="4818063"/>
          <p14:tracePt t="58609" x="7810500" y="4818063"/>
          <p14:tracePt t="58631" x="7761288" y="4818063"/>
          <p14:tracePt t="58651" x="7748588" y="4818063"/>
          <p14:tracePt t="58652" x="7735888" y="4818063"/>
          <p14:tracePt t="58674" x="7710488" y="4818063"/>
          <p14:tracePt t="58693" x="7697788" y="4818063"/>
          <p14:tracePt t="58695" x="7685088" y="4818063"/>
          <p14:tracePt t="58718" x="7661275" y="4818063"/>
          <p14:tracePt t="58760" x="7610475" y="4818063"/>
          <p14:tracePt t="58778" x="7585075" y="4818063"/>
          <p14:tracePt t="58800" x="7572375" y="4818063"/>
          <p14:tracePt t="58828" x="7535863" y="4818063"/>
          <p14:tracePt t="58850" x="7523163" y="4818063"/>
          <p14:tracePt t="58890" x="7510463" y="4818063"/>
          <p14:tracePt t="58930" x="7485063" y="4818063"/>
          <p14:tracePt t="58951" x="7472363" y="4818063"/>
          <p14:tracePt t="58970" x="7459663" y="4818063"/>
          <p14:tracePt t="58995" x="7448550" y="4818063"/>
          <p14:tracePt t="59171" x="7497763" y="4792663"/>
          <p14:tracePt t="59191" x="7572375" y="4792663"/>
          <p14:tracePt t="59192" x="7635875" y="4792663"/>
          <p14:tracePt t="59213" x="7735888" y="4805363"/>
          <p14:tracePt t="59231" x="7785100" y="4805363"/>
          <p14:tracePt t="59253" x="7835900" y="4805363"/>
          <p14:tracePt t="59271" x="7874000" y="4805363"/>
          <p14:tracePt t="59294" x="7886700" y="4805363"/>
          <p14:tracePt t="59314" x="7897813" y="4805363"/>
          <p14:tracePt t="59336" x="7923213" y="4805363"/>
          <p14:tracePt t="59357" x="7948613" y="4805363"/>
          <p14:tracePt t="59378" x="7974013" y="4805363"/>
          <p14:tracePt t="59398" x="7986713" y="4805363"/>
          <p14:tracePt t="59420" x="8035925" y="4805363"/>
          <p14:tracePt t="59448" x="8086725" y="4805363"/>
          <p14:tracePt t="59452" x="8086725" y="4792663"/>
          <p14:tracePt t="59472" x="8123238" y="4792663"/>
          <p14:tracePt t="59495" x="8148638" y="4779963"/>
          <p14:tracePt t="59515" x="8161338" y="4779963"/>
          <p14:tracePt t="59537" x="8174038" y="4779963"/>
          <p14:tracePt t="59557" x="8186738" y="4779963"/>
          <p14:tracePt t="59651" x="8174038" y="4756150"/>
          <p14:tracePt t="59670" x="8123238" y="4756150"/>
          <p14:tracePt t="59695" x="7986713" y="4730750"/>
          <p14:tracePt t="59724" x="7848600" y="4730750"/>
          <p14:tracePt t="59724" x="7810500" y="4730750"/>
          <p14:tracePt t="59765" x="7648575" y="4705350"/>
          <p14:tracePt t="59783" x="7610475" y="4705350"/>
          <p14:tracePt t="59805" x="7585075" y="4705350"/>
          <p14:tracePt t="59824" x="7561263" y="4705350"/>
          <p14:tracePt t="59845" x="7548563" y="4705350"/>
          <p14:tracePt t="59869" x="7535863" y="4705350"/>
          <p14:tracePt t="59892" x="7510463" y="4705350"/>
          <p14:tracePt t="59952" x="7497763" y="4705350"/>
          <p14:tracePt t="60039" x="7485063" y="4705350"/>
          <p14:tracePt t="60256" x="7561263" y="4705350"/>
          <p14:tracePt t="60288" x="7635875" y="4705350"/>
          <p14:tracePt t="60329" x="7773988" y="4692650"/>
          <p14:tracePt t="60348" x="7797800" y="4679950"/>
          <p14:tracePt t="60371" x="7874000" y="4643438"/>
          <p14:tracePt t="60372" x="7897813" y="4643438"/>
          <p14:tracePt t="60392" x="7935913" y="4618038"/>
          <p14:tracePt t="60415" x="7961313" y="4605338"/>
          <p14:tracePt t="60455" x="7974013" y="4579938"/>
          <p14:tracePt t="60475" x="7999413" y="4567238"/>
          <p14:tracePt t="60481" x="8010525" y="4554538"/>
          <p14:tracePt t="60499" x="8035925" y="4543425"/>
          <p14:tracePt t="60500" x="8048625" y="4543425"/>
          <p14:tracePt t="60523" x="8061325" y="4518025"/>
          <p14:tracePt t="60553" x="8110538" y="4492625"/>
          <p14:tracePt t="60578" x="8123238" y="4492625"/>
          <p14:tracePt t="60597" x="8135938" y="4479925"/>
          <p14:tracePt t="60691" x="8161338" y="4454525"/>
          <p14:tracePt t="60710" x="8174038" y="4418013"/>
          <p14:tracePt t="60734" x="8174038" y="4392613"/>
          <p14:tracePt t="60753" x="8174038" y="4341813"/>
          <p14:tracePt t="60776" x="8174038" y="4318000"/>
          <p14:tracePt t="60797" x="8161338" y="4267200"/>
          <p14:tracePt t="60811" x="8148638" y="4241800"/>
          <p14:tracePt t="60830" x="8123238" y="4217988"/>
          <p14:tracePt t="60852" x="8099425" y="4167188"/>
          <p14:tracePt t="60872" x="8023225" y="4129088"/>
          <p14:tracePt t="60896" x="7935913" y="4105275"/>
          <p14:tracePt t="60896" x="7897813" y="4105275"/>
          <p14:tracePt t="60916" x="7810500" y="4092575"/>
          <p14:tracePt t="60939" x="7735888" y="4092575"/>
          <p14:tracePt t="60959" x="7710488" y="4092575"/>
          <p14:tracePt t="60963" x="7697788" y="4092575"/>
          <p14:tracePt t="60982" x="7673975" y="4092575"/>
          <p14:tracePt t="61004" x="7623175" y="4092575"/>
          <p14:tracePt t="61023" x="7597775" y="4092575"/>
          <p14:tracePt t="61048" x="7535863" y="4092575"/>
          <p14:tracePt t="61069" x="7459663" y="4092575"/>
          <p14:tracePt t="61105" x="7372350" y="4141788"/>
          <p14:tracePt t="61127" x="7348538" y="4154488"/>
          <p14:tracePt t="61149" x="7323138" y="4179888"/>
          <p14:tracePt t="61169" x="7297738" y="4205288"/>
          <p14:tracePt t="61194" x="7272338" y="4254500"/>
          <p14:tracePt t="61214" x="7246938" y="4318000"/>
          <p14:tracePt t="61238" x="7246938" y="4367213"/>
          <p14:tracePt t="61257" x="7235825" y="4379913"/>
          <p14:tracePt t="61279" x="7235825" y="4405313"/>
          <p14:tracePt t="61299" x="7235825" y="4454525"/>
          <p14:tracePt t="61330" x="7246938" y="4554538"/>
          <p14:tracePt t="61349" x="7297738" y="4630738"/>
          <p14:tracePt t="61371" x="7385050" y="4718050"/>
          <p14:tracePt t="61391" x="7472363" y="4768850"/>
          <p14:tracePt t="61392" x="7497763" y="4792663"/>
          <p14:tracePt t="61414" x="7585075" y="4856163"/>
          <p14:tracePt t="61437" x="7635875" y="4868863"/>
          <p14:tracePt t="61456" x="7661275" y="4868863"/>
          <p14:tracePt t="61487" x="7886700" y="4879975"/>
          <p14:tracePt t="61506" x="8010525" y="4879975"/>
          <p14:tracePt t="61548" x="8161338" y="4843463"/>
          <p14:tracePt t="61567" x="8186738" y="4843463"/>
          <p14:tracePt t="61589" x="8199438" y="4843463"/>
          <p14:tracePt t="61609" x="8212138" y="4843463"/>
          <p14:tracePt t="61631" x="8223250" y="4843463"/>
          <p14:tracePt t="61649" x="8235950" y="4843463"/>
          <p14:tracePt t="61672" x="8248650" y="4830763"/>
          <p14:tracePt t="61673" x="8248650" y="4805363"/>
          <p14:tracePt t="61692" x="8274050" y="4779963"/>
          <p14:tracePt t="61697" x="8286750" y="4768850"/>
          <p14:tracePt t="61717" x="8286750" y="4743450"/>
          <p14:tracePt t="61728" x="8299450" y="4718050"/>
          <p14:tracePt t="61751" x="8312150" y="4679950"/>
          <p14:tracePt t="61751" x="8312150" y="4667250"/>
          <p14:tracePt t="61771" x="8312150" y="4630738"/>
          <p14:tracePt t="61776" x="8312150" y="4618038"/>
          <p14:tracePt t="61795" x="8299450" y="4567238"/>
          <p14:tracePt t="61817" x="8248650" y="4518025"/>
          <p14:tracePt t="61837" x="8235950" y="4479925"/>
          <p14:tracePt t="61838" x="8223250" y="4467225"/>
          <p14:tracePt t="61862" x="8212138" y="4430713"/>
          <p14:tracePt t="61883" x="8174038" y="4392613"/>
          <p14:tracePt t="61905" x="8161338" y="4379913"/>
          <p14:tracePt t="61925" x="8161338" y="4367213"/>
          <p14:tracePt t="61947" x="8148638" y="4354513"/>
          <p14:tracePt t="61988" x="8123238" y="4318000"/>
          <p14:tracePt t="62018" x="8086725" y="4279900"/>
          <p14:tracePt t="62019" x="8061325" y="4254500"/>
          <p14:tracePt t="62041" x="8010525" y="4230688"/>
          <p14:tracePt t="62061" x="7974013" y="4205288"/>
          <p14:tracePt t="62083" x="7923213" y="4192588"/>
          <p14:tracePt t="62103" x="7910513" y="4167188"/>
          <p14:tracePt t="62126" x="7835900" y="4154488"/>
          <p14:tracePt t="62147" x="7810500" y="4141788"/>
          <p14:tracePt t="62169" x="7673975" y="4141788"/>
          <p14:tracePt t="62189" x="7648575" y="4141788"/>
          <p14:tracePt t="62195" x="7610475" y="4141788"/>
          <p14:tracePt t="62213" x="7572375" y="4141788"/>
          <p14:tracePt t="62235" x="7523163" y="4141788"/>
          <p14:tracePt t="62256" x="7497763" y="4141788"/>
          <p14:tracePt t="62287" x="7459663" y="4141788"/>
          <p14:tracePt t="62306" x="7423150" y="4141788"/>
          <p14:tracePt t="62329" x="7397750" y="4141788"/>
          <p14:tracePt t="62349" x="7372350" y="4167188"/>
          <p14:tracePt t="62372" x="7348538" y="4192588"/>
          <p14:tracePt t="62391" x="7335838" y="4205288"/>
          <p14:tracePt t="62393" x="7335838" y="4217988"/>
          <p14:tracePt t="62415" x="7310438" y="4217988"/>
          <p14:tracePt t="62435" x="7297738" y="4230688"/>
          <p14:tracePt t="62458" x="7285038" y="4254500"/>
          <p14:tracePt t="62459" x="7272338" y="4267200"/>
          <p14:tracePt t="62479" x="7259638" y="4354513"/>
          <p14:tracePt t="62501" x="7246938" y="4418013"/>
          <p14:tracePt t="62520" x="7246938" y="4467225"/>
          <p14:tracePt t="62551" x="7246938" y="4530725"/>
          <p14:tracePt t="62570" x="7246938" y="4554538"/>
          <p14:tracePt t="62592" x="7246938" y="4579938"/>
          <p14:tracePt t="62616" x="7246938" y="4592638"/>
          <p14:tracePt t="62635" x="7246938" y="4605338"/>
          <p14:tracePt t="62659" x="7323138" y="4692650"/>
          <p14:tracePt t="62677" x="7359650" y="4756150"/>
          <p14:tracePt t="62700" x="7423150" y="4805363"/>
          <p14:tracePt t="62721" x="7435850" y="4818063"/>
          <p14:tracePt t="62761" x="7448550" y="4818063"/>
          <p14:tracePt t="62789" x="7472363" y="4843463"/>
          <p14:tracePt t="62812" x="7523163" y="4843463"/>
          <p14:tracePt t="62833" x="7548563" y="4843463"/>
          <p14:tracePt t="62855" x="7572375" y="4843463"/>
          <p14:tracePt t="62875" x="7585075" y="4843463"/>
          <p14:tracePt t="62897" x="7597775" y="4843463"/>
          <p14:tracePt t="62926" x="7610475" y="4843463"/>
          <p14:tracePt t="62984" x="7623175" y="4843463"/>
          <p14:tracePt t="63004" x="7648575" y="4843463"/>
          <p14:tracePt t="63026" x="7697788" y="4818063"/>
          <p14:tracePt t="63048" x="7785100" y="4792663"/>
          <p14:tracePt t="63067" x="7848600" y="4768850"/>
          <p14:tracePt t="63091" x="7935913" y="4718050"/>
          <p14:tracePt t="63111" x="7948613" y="4718050"/>
          <p14:tracePt t="63134" x="7974013" y="4718050"/>
          <p14:tracePt t="63153" x="7986713" y="4718050"/>
          <p14:tracePt t="63176" x="7999413" y="4718050"/>
          <p14:tracePt t="63204" x="8010525" y="4705350"/>
          <p14:tracePt t="63267" x="8023225" y="4705350"/>
          <p14:tracePt t="63286" x="8023225" y="4692650"/>
          <p14:tracePt t="63782" x="8010525" y="4692650"/>
          <p14:tracePt t="63802" x="7986713" y="4692650"/>
          <p14:tracePt t="63803" x="7974013" y="4705350"/>
          <p14:tracePt t="63826" x="7935913" y="4705350"/>
          <p14:tracePt t="63846" x="7897813" y="4730750"/>
          <p14:tracePt t="63868" x="7835900" y="4743450"/>
          <p14:tracePt t="63889" x="7823200" y="4743450"/>
          <p14:tracePt t="63912" x="7761288" y="4743450"/>
          <p14:tracePt t="63932" x="7735888" y="4743450"/>
          <p14:tracePt t="63954" x="7661275" y="4743450"/>
          <p14:tracePt t="63973" x="7610475" y="4743450"/>
          <p14:tracePt t="64013" x="7535863" y="4743450"/>
          <p14:tracePt t="64041" x="7510463" y="4743450"/>
          <p14:tracePt t="64086" x="7497763" y="4743450"/>
          <p14:tracePt t="64167" x="7485063" y="4743450"/>
          <p14:tracePt t="64767" x="7523163" y="4730750"/>
          <p14:tracePt t="64786" x="7572375" y="4718050"/>
          <p14:tracePt t="64809" x="7648575" y="4692650"/>
          <p14:tracePt t="64810" x="7661275" y="4692650"/>
          <p14:tracePt t="64831" x="7723188" y="4679950"/>
          <p14:tracePt t="64854" x="7735888" y="4679950"/>
          <p14:tracePt t="64874" x="7761288" y="4667250"/>
          <p14:tracePt t="64897" x="7773988" y="4667250"/>
          <p14:tracePt t="64926" x="7785100" y="4667250"/>
          <p14:tracePt t="64949" x="7797800" y="4667250"/>
          <p14:tracePt t="64968" x="7810500" y="4667250"/>
          <p14:tracePt t="65026" x="7823200" y="4667250"/>
          <p14:tracePt t="65069" x="7835900" y="4667250"/>
          <p14:tracePt t="65148" x="7848600" y="4667250"/>
          <p14:tracePt t="65359" x="7935913" y="4667250"/>
          <p14:tracePt t="65379" x="7999413" y="4667250"/>
          <p14:tracePt t="65402" x="8010525" y="4667250"/>
          <p14:tracePt t="65444" x="8023225" y="4667250"/>
          <p14:tracePt t="65494" x="8035925" y="4679950"/>
          <p14:tracePt t="65574" x="8048625" y="4692650"/>
          <p14:tracePt t="66509" x="8048625" y="4705350"/>
          <p14:tracePt t="66550" x="8048625" y="4718050"/>
          <p14:tracePt t="66655" x="8048625" y="4730750"/>
          <p14:tracePt t="66754" x="8048625" y="4743450"/>
          <p14:tracePt t="66851" x="8048625" y="4756150"/>
          <p14:tracePt t="66896" x="8061325" y="4756150"/>
          <p14:tracePt t="67424" x="8061325" y="4768850"/>
          <p14:tracePt t="67529" x="8074025" y="4768850"/>
          <p14:tracePt t="67870" x="8074025" y="4779963"/>
          <p14:tracePt t="68686" x="8061325" y="4779963"/>
          <p14:tracePt t="68687" x="8023225" y="4792663"/>
          <p14:tracePt t="68707" x="7974013" y="4792663"/>
          <p14:tracePt t="68730" x="7861300" y="4792663"/>
          <p14:tracePt t="68748" x="7823200" y="4792663"/>
          <p14:tracePt t="68771" x="7797800" y="4792663"/>
          <p14:tracePt t="68794" x="7773988" y="4792663"/>
          <p14:tracePt t="68813" x="7748588" y="4792663"/>
          <p14:tracePt t="68835" x="7710488" y="4792663"/>
          <p14:tracePt t="68854" x="7673975" y="4792663"/>
          <p14:tracePt t="68876" x="7635875" y="4792663"/>
          <p14:tracePt t="68896" x="7610475" y="4779963"/>
          <p14:tracePt t="68946" x="7597775" y="4779963"/>
          <p14:tracePt t="68986" x="7585075" y="4768850"/>
          <p14:tracePt t="69066" x="7561263" y="4768850"/>
          <p14:tracePt t="69253" x="7585075" y="4768850"/>
          <p14:tracePt t="69273" x="7635875" y="4768850"/>
          <p14:tracePt t="69295" x="7673975" y="4779963"/>
          <p14:tracePt t="69317" x="7735888" y="4779963"/>
          <p14:tracePt t="69342" x="7823200" y="4779963"/>
          <p14:tracePt t="69362" x="7861300" y="4779963"/>
          <p14:tracePt t="69385" x="7935913" y="4779963"/>
          <p14:tracePt t="69406" x="7961313" y="4779963"/>
          <p14:tracePt t="69429" x="7974013" y="4779963"/>
          <p14:tracePt t="69448" x="7986713" y="4779963"/>
          <p14:tracePt t="69490" x="7999413" y="4779963"/>
          <p14:tracePt t="69542" x="8010525" y="4779963"/>
          <p14:tracePt t="69561" x="8023225" y="4779963"/>
          <p14:tracePt t="69602" x="8035925" y="4779963"/>
          <p14:tracePt t="71232" x="8048625" y="4779963"/>
          <p14:tracePt t="71251" x="8086725" y="4779963"/>
          <p14:tracePt t="71274" x="8135938" y="4779963"/>
          <p14:tracePt t="71298" x="8174038" y="4779963"/>
          <p14:tracePt t="71317" x="8186738" y="4779963"/>
          <p14:tracePt t="71359" x="8199438" y="4779963"/>
          <p14:tracePt t="71379" x="8212138" y="4779963"/>
          <p14:tracePt t="71422" x="8235950" y="4779963"/>
          <p14:tracePt t="71442" x="8261350" y="4779963"/>
          <p14:tracePt t="71473" x="8312150" y="4768850"/>
          <p14:tracePt t="71494" x="8324850" y="4768850"/>
          <p14:tracePt t="71519" x="8335963" y="4768850"/>
          <p14:tracePt t="71579" x="8348663" y="4768850"/>
          <p14:tracePt t="71639" x="8374063" y="4756150"/>
          <p14:tracePt t="71659" x="8412163" y="4743450"/>
          <p14:tracePt t="71681" x="8424863" y="4743450"/>
          <p14:tracePt t="71701" x="8448675" y="4730750"/>
          <p14:tracePt t="71737" x="8461375" y="4730750"/>
          <p14:tracePt t="71778" x="8474075" y="4730750"/>
          <p14:tracePt t="71819" x="8486775" y="4730750"/>
          <p14:tracePt t="72003" x="8499475" y="4718050"/>
          <p14:tracePt t="72004" x="8524875" y="4705350"/>
          <p14:tracePt t="72024" x="8548688" y="4679950"/>
          <p14:tracePt t="72025" x="8574088" y="4679950"/>
          <p14:tracePt t="72050" x="8612188" y="4656138"/>
          <p14:tracePt t="72068" x="8624888" y="4656138"/>
          <p14:tracePt t="72091" x="8637588" y="4656138"/>
          <p14:tracePt t="72110" x="8650288" y="4656138"/>
          <p14:tracePt t="72170" x="8661400" y="4656138"/>
          <p14:tracePt t="72461" x="8674100" y="4656138"/>
          <p14:tracePt t="72480" x="8724900" y="4656138"/>
          <p14:tracePt t="72504" x="8763000" y="4656138"/>
          <p14:tracePt t="72522" x="8774113" y="4656138"/>
          <p14:tracePt t="72535" x="8799513" y="4656138"/>
          <p14:tracePt t="72555" x="8812213" y="4656138"/>
          <p14:tracePt t="72580" x="8850313" y="4656138"/>
          <p14:tracePt t="72600" x="8874125" y="4656138"/>
          <p14:tracePt t="72601" x="8886825" y="4656138"/>
          <p14:tracePt t="72623" x="8899525" y="4656138"/>
          <p14:tracePt t="72664" x="8912225" y="4656138"/>
          <p14:tracePt t="72683" x="8924925" y="4656138"/>
          <p14:tracePt t="72706" x="8950325" y="4656138"/>
          <p14:tracePt t="72747" x="8963025" y="4656138"/>
          <p14:tracePt t="72766" x="8975725" y="4656138"/>
          <p14:tracePt t="72853" x="8986838" y="4656138"/>
          <p14:tracePt t="76120" x="8963025" y="4667250"/>
          <p14:tracePt t="76141" x="8874125" y="4705350"/>
          <p14:tracePt t="76164" x="8799513" y="4705350"/>
          <p14:tracePt t="76183" x="8737600" y="4718050"/>
          <p14:tracePt t="76207" x="8699500" y="4718050"/>
          <p14:tracePt t="76226" x="8650288" y="4718050"/>
          <p14:tracePt t="76249" x="8612188" y="4718050"/>
          <p14:tracePt t="76268" x="8599488" y="4718050"/>
          <p14:tracePt t="76269" x="8574088" y="4718050"/>
          <p14:tracePt t="76293" x="8524875" y="4718050"/>
          <p14:tracePt t="76313" x="8448675" y="4718050"/>
          <p14:tracePt t="76345" x="8348663" y="4718050"/>
          <p14:tracePt t="76365" x="8286750" y="4718050"/>
          <p14:tracePt t="76389" x="8261350" y="4718050"/>
          <p14:tracePt t="76409" x="8235950" y="4718050"/>
          <p14:tracePt t="76432" x="8223250" y="4718050"/>
          <p14:tracePt t="76549" x="8212138" y="4718050"/>
          <p14:tracePt t="76805" x="8212138" y="4730750"/>
          <p14:tracePt t="76825" x="8235950" y="4743450"/>
          <p14:tracePt t="76848" x="8248650" y="4756150"/>
          <p14:tracePt t="76868" x="8286750" y="4792663"/>
          <p14:tracePt t="76893" x="8312150" y="4843463"/>
          <p14:tracePt t="76913" x="8348663" y="4918075"/>
          <p14:tracePt t="76928" x="8348663" y="4956175"/>
          <p14:tracePt t="76947" x="8348663" y="4968875"/>
          <p14:tracePt t="76970" x="8348663" y="4981575"/>
          <p14:tracePt t="76990" x="8348663" y="5005388"/>
          <p14:tracePt t="77012" x="8348663" y="5030788"/>
          <p14:tracePt t="77033" x="8348663" y="5068888"/>
          <p14:tracePt t="77057" x="8361363" y="5130800"/>
          <p14:tracePt t="77076" x="8361363" y="5181600"/>
          <p14:tracePt t="77099" x="8361363" y="5194300"/>
          <p14:tracePt t="77119" x="8361363" y="5205413"/>
          <p14:tracePt t="77146" x="8361363" y="5218113"/>
          <p14:tracePt t="77170" x="8374063" y="5230813"/>
          <p14:tracePt t="77206" x="8374063" y="5243513"/>
          <p14:tracePt t="77226" x="8374063" y="5256213"/>
          <p14:tracePt t="77307" x="8386763" y="5268913"/>
          <p14:tracePt t="77348" x="8386763" y="5281613"/>
          <p14:tracePt t="77484" x="8386763" y="5294313"/>
          <p14:tracePt t="77745" x="8386763" y="5205413"/>
          <p14:tracePt t="77764" x="8386763" y="5081588"/>
          <p14:tracePt t="77789" x="8386763" y="4905375"/>
          <p14:tracePt t="77802" x="8386763" y="4856163"/>
          <p14:tracePt t="77822" x="8386763" y="4830763"/>
          <p14:tracePt t="77845" x="8386763" y="4818063"/>
          <p14:tracePt t="77865" x="8386763" y="4805363"/>
          <p14:tracePt t="77925" x="8386763" y="4779963"/>
          <p14:tracePt t="77944" x="8412163" y="4330700"/>
          <p14:tracePt t="77968" x="8412163" y="4279900"/>
          <p14:tracePt t="78011" x="8412163" y="4267200"/>
          <p14:tracePt t="78054" x="8412163" y="4254500"/>
          <p14:tracePt t="78291" x="8435975" y="4279900"/>
          <p14:tracePt t="78311" x="8461375" y="4292600"/>
          <p14:tracePt t="78335" x="8524875" y="4354513"/>
          <p14:tracePt t="78364" x="8599488" y="4392613"/>
          <p14:tracePt t="78387" x="8699500" y="4392613"/>
          <p14:tracePt t="78407" x="8786813" y="4392613"/>
          <p14:tracePt t="78429" x="8799513" y="4392613"/>
          <p14:tracePt t="78472" x="8824913" y="4392613"/>
          <p14:tracePt t="78551" x="8837613" y="4392613"/>
          <p14:tracePt t="78613" x="8837613" y="4405313"/>
          <p14:tracePt t="78644" x="8661400" y="4592638"/>
          <p14:tracePt t="78667" x="8548688" y="4718050"/>
          <p14:tracePt t="78687" x="8524875" y="4779963"/>
          <p14:tracePt t="78711" x="8486775" y="4805363"/>
          <p14:tracePt t="78730" x="8486775" y="4818063"/>
          <p14:tracePt t="78753" x="8474075" y="4830763"/>
          <p14:tracePt t="78773" x="8474075" y="4856163"/>
          <p14:tracePt t="78774" x="8461375" y="4868863"/>
          <p14:tracePt t="78796" x="8461375" y="4892675"/>
          <p14:tracePt t="78817" x="8448675" y="4918075"/>
          <p14:tracePt t="78840" x="8448675" y="4930775"/>
          <p14:tracePt t="78860" x="8448675" y="4956175"/>
          <p14:tracePt t="78884" x="8448675" y="4981575"/>
          <p14:tracePt t="78905" x="8448675" y="5018088"/>
          <p14:tracePt t="78941" x="8448675" y="5105400"/>
          <p14:tracePt t="78969" x="8448675" y="5143500"/>
          <p14:tracePt t="78994" x="8448675" y="5156200"/>
          <p14:tracePt t="79014" x="8448675" y="5168900"/>
          <p14:tracePt t="79038" x="8448675" y="5181600"/>
          <p14:tracePt t="79059" x="8448675" y="5194300"/>
          <p14:tracePt t="79082" x="8448675" y="5218113"/>
          <p14:tracePt t="79126" x="8448675" y="5230813"/>
          <p14:tracePt t="79192" x="8448675" y="5243513"/>
          <p14:tracePt t="79262" x="8448675" y="5256213"/>
          <p14:tracePt t="79792" x="8461375" y="5281613"/>
          <p14:tracePt t="79812" x="8512175" y="5394325"/>
          <p14:tracePt t="79817" x="8512175" y="5407025"/>
          <p14:tracePt t="79838" x="8537575" y="5443538"/>
          <p14:tracePt t="79862" x="8537575" y="5468938"/>
          <p14:tracePt t="79881" x="8548688" y="5468938"/>
          <p14:tracePt t="79905" x="8548688" y="5481638"/>
          <p14:tracePt t="79947" x="8561388" y="5481638"/>
          <p14:tracePt t="80169" x="8586788" y="5481638"/>
          <p14:tracePt t="80188" x="8612188" y="5481638"/>
          <p14:tracePt t="80213" x="8650288" y="5481638"/>
          <p14:tracePt t="80232" x="8674100" y="5481638"/>
          <p14:tracePt t="80256" x="8699500" y="5481638"/>
          <p14:tracePt t="80275" x="8712200" y="5481638"/>
          <p14:tracePt t="80308" x="8737600" y="5481638"/>
          <p14:tracePt t="80329" x="8750300" y="5481638"/>
          <p14:tracePt t="80401" x="8799513" y="5468938"/>
          <p14:tracePt t="80423" x="8850313" y="5468938"/>
          <p14:tracePt t="80446" x="8899525" y="5494338"/>
          <p14:tracePt t="80467" x="8986838" y="5507038"/>
          <p14:tracePt t="80491" x="9037638" y="5530850"/>
          <p14:tracePt t="80512" x="9063038" y="5530850"/>
          <p14:tracePt t="80513" x="9075738" y="5530850"/>
          <p14:tracePt t="80536" x="9112250" y="5530850"/>
          <p14:tracePt t="80556" x="9137650" y="5530850"/>
          <p14:tracePt t="80590" x="9150350" y="5530850"/>
          <p14:tracePt t="80609" x="9175750" y="5530850"/>
          <p14:tracePt t="80632" x="9188450" y="5518150"/>
          <p14:tracePt t="80651" x="9199563" y="5507038"/>
          <p14:tracePt t="80675" x="9224963" y="5481638"/>
          <p14:tracePt t="80695" x="9263063" y="5443538"/>
          <p14:tracePt t="80720" x="9275763" y="5418138"/>
          <p14:tracePt t="80763" x="9288463" y="5407025"/>
          <p14:tracePt t="80827" x="9288463" y="5394325"/>
          <p14:tracePt t="80847" x="9288463" y="5381625"/>
          <p14:tracePt t="80890" x="9288463" y="5368925"/>
          <p14:tracePt t="86155" x="9501188" y="5356225"/>
          <p14:tracePt t="86176" x="9875838" y="5268913"/>
          <p14:tracePt t="86199" x="10113963" y="5168900"/>
          <p14:tracePt t="86219" x="10477500" y="4981575"/>
          <p14:tracePt t="86255" x="10790238" y="4830763"/>
          <p14:tracePt t="86284" x="10939463" y="4705350"/>
          <p14:tracePt t="86308" x="10977563" y="4667250"/>
          <p14:tracePt t="86329" x="10990263" y="4643438"/>
          <p14:tracePt t="86353" x="11002963" y="4643438"/>
          <p14:tracePt t="86443" x="11015663" y="4643438"/>
          <p14:tracePt t="86964" x="11190288" y="4579938"/>
          <p14:tracePt t="86983" x="11353800" y="4505325"/>
          <p14:tracePt t="87007" x="11490325" y="4418013"/>
          <p14:tracePt t="87028" x="11528425" y="4392613"/>
          <p14:tracePt t="87061" x="11541125" y="4379913"/>
          <p14:tracePt t="87105" x="11403013" y="4192588"/>
          <p14:tracePt t="87125" x="10490200" y="3816350"/>
          <p14:tracePt t="87148" x="8699500" y="3328988"/>
          <p14:tracePt t="87168" x="5870575" y="2690813"/>
          <p14:tracePt t="87193" x="2778125" y="2201863"/>
          <p14:tracePt t="87213" x="300038" y="14636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4323"/>
            <a:ext cx="8229600" cy="5929354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70000"/>
              </a:lnSpc>
              <a:buNone/>
            </a:pPr>
            <a:r>
              <a:rPr lang="en-GB" b="1" dirty="0"/>
              <a:t>Such a substitution could:</a:t>
            </a:r>
          </a:p>
          <a:p>
            <a:pPr algn="just"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</a:rPr>
              <a:t>Missense mutation: </a:t>
            </a:r>
            <a:r>
              <a:rPr lang="en-GB" sz="2400" dirty="0"/>
              <a:t>change a codon to one that encodes a different amino acid and cause changes in the protein produced. Example is </a:t>
            </a:r>
            <a:r>
              <a:rPr lang="en-GB" sz="2400" b="1" dirty="0"/>
              <a:t>sickle cell anaemia.</a:t>
            </a:r>
            <a:r>
              <a:rPr lang="en-GB" sz="2400" dirty="0"/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8CE45-42CD-6961-BAE1-70F8F08ED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187" y="3429000"/>
            <a:ext cx="6665504" cy="25995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93DA530-401A-7F3E-ACEB-9ECA489E05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55240" y="4255200"/>
              <a:ext cx="363600" cy="122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93DA530-401A-7F3E-ACEB-9ECA489E05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45880" y="4245840"/>
                <a:ext cx="382320" cy="12452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262697D-8A39-FE63-BA97-3D0D1A3C0F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15"/>
    </mc:Choice>
    <mc:Fallback xmlns="">
      <p:transition spd="slow" advTm="19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31" x="3348038" y="6143625"/>
          <p14:tracePt t="44474" x="2428875" y="6670675"/>
          <p14:tracePt t="44486" x="2528888" y="6507163"/>
          <p14:tracePt t="44502" x="2616200" y="6269038"/>
          <p14:tracePt t="44503" x="2667000" y="6194425"/>
          <p14:tracePt t="44519" x="2703513" y="6081713"/>
          <p14:tracePt t="44536" x="2767013" y="5894388"/>
          <p14:tracePt t="44553" x="2790825" y="5719763"/>
          <p14:tracePt t="44569" x="2816225" y="5568950"/>
          <p14:tracePt t="44586" x="2841625" y="5507038"/>
          <p14:tracePt t="44603" x="2841625" y="5443538"/>
          <p14:tracePt t="44604" x="2867025" y="5418138"/>
          <p14:tracePt t="44619" x="2890838" y="5330825"/>
          <p14:tracePt t="44635" x="2916238" y="5230813"/>
          <p14:tracePt t="44654" x="2941638" y="5130800"/>
          <p14:tracePt t="44669" x="2967038" y="5068888"/>
          <p14:tracePt t="44686" x="2979738" y="5018088"/>
          <p14:tracePt t="44704" x="2979738" y="4981575"/>
          <p14:tracePt t="44719" x="2979738" y="4968875"/>
          <p14:tracePt t="44736" x="2979738" y="4956175"/>
          <p14:tracePt t="44754" x="2979738" y="4943475"/>
          <p14:tracePt t="44770" x="2979738" y="4930775"/>
          <p14:tracePt t="44790" x="2979738" y="4918075"/>
          <p14:tracePt t="44803" x="2992438" y="4918075"/>
          <p14:tracePt t="44804" x="2992438" y="4905375"/>
          <p14:tracePt t="44819" x="2992438" y="4892675"/>
          <p14:tracePt t="44820" x="3003550" y="4879975"/>
          <p14:tracePt t="44835" x="3054350" y="4830763"/>
          <p14:tracePt t="44852" x="3092450" y="4768850"/>
          <p14:tracePt t="44869" x="3128963" y="4718050"/>
          <p14:tracePt t="44871" x="3141663" y="4705350"/>
          <p14:tracePt t="44886" x="3154363" y="4679950"/>
          <p14:tracePt t="44902" x="3154363" y="4656138"/>
          <p14:tracePt t="44919" x="3167063" y="4643438"/>
          <p14:tracePt t="44920" x="3167063" y="4630738"/>
          <p14:tracePt t="44936" x="3179763" y="4618038"/>
          <p14:tracePt t="44952" x="3179763" y="4605338"/>
          <p14:tracePt t="44970" x="3179763" y="4592638"/>
          <p14:tracePt t="44986" x="3179763" y="4579938"/>
          <p14:tracePt t="45002" x="3179763" y="4567238"/>
          <p14:tracePt t="45020" x="3179763" y="4554538"/>
          <p14:tracePt t="45036" x="3179763" y="4543425"/>
          <p14:tracePt t="45052" x="3179763" y="4530725"/>
          <p14:tracePt t="45071" x="3192463" y="4505325"/>
          <p14:tracePt t="45086" x="3192463" y="4492625"/>
          <p14:tracePt t="45087" x="3205163" y="4492625"/>
          <p14:tracePt t="45102" x="3216275" y="4467225"/>
          <p14:tracePt t="45120" x="3228975" y="4454525"/>
          <p14:tracePt t="45136" x="3241675" y="4454525"/>
          <p14:tracePt t="45165" x="3254375" y="4454525"/>
          <p14:tracePt t="45237" x="3254375" y="4467225"/>
          <p14:tracePt t="45252" x="3254375" y="4479925"/>
          <p14:tracePt t="45258" x="3254375" y="4492625"/>
          <p14:tracePt t="45269" x="3254375" y="4505325"/>
          <p14:tracePt t="45285" x="3254375" y="4518025"/>
          <p14:tracePt t="45302" x="3254375" y="4543425"/>
          <p14:tracePt t="45319" x="3254375" y="4567238"/>
          <p14:tracePt t="45336" x="3254375" y="4618038"/>
          <p14:tracePt t="45353" x="3241675" y="4718050"/>
          <p14:tracePt t="45369" x="3228975" y="4768850"/>
          <p14:tracePt t="45387" x="3228975" y="4805363"/>
          <p14:tracePt t="45403" x="3228975" y="4830763"/>
          <p14:tracePt t="45405" x="3228975" y="4843463"/>
          <p14:tracePt t="45419" x="3228975" y="4856163"/>
          <p14:tracePt t="45436" x="3228975" y="4868863"/>
          <p14:tracePt t="45453" x="3228975" y="4879975"/>
          <p14:tracePt t="45469" x="3228975" y="4905375"/>
          <p14:tracePt t="45486" x="3241675" y="4918075"/>
          <p14:tracePt t="45502" x="3279775" y="4943475"/>
          <p14:tracePt t="45519" x="3328988" y="4968875"/>
          <p14:tracePt t="45536" x="3367088" y="5005388"/>
          <p14:tracePt t="45552" x="3479800" y="5018088"/>
          <p14:tracePt t="45568" x="3654425" y="5018088"/>
          <p14:tracePt t="45585" x="3730625" y="5018088"/>
          <p14:tracePt t="45603" x="3805238" y="5018088"/>
          <p14:tracePt t="45619" x="3879850" y="5018088"/>
          <p14:tracePt t="45636" x="3979863" y="5018088"/>
          <p14:tracePt t="45653" x="4081463" y="5005388"/>
          <p14:tracePt t="45654" x="4156075" y="5005388"/>
          <p14:tracePt t="45668" x="4243388" y="5005388"/>
          <p14:tracePt t="45686" x="4318000" y="4981575"/>
          <p14:tracePt t="45702" x="4418013" y="4968875"/>
          <p14:tracePt t="45704" x="4494213" y="4956175"/>
          <p14:tracePt t="45719" x="4643438" y="4943475"/>
          <p14:tracePt t="45736" x="4781550" y="4930775"/>
          <p14:tracePt t="45753" x="4868863" y="4930775"/>
          <p14:tracePt t="45769" x="4945063" y="4930775"/>
          <p14:tracePt t="45770" x="5006975" y="4930775"/>
          <p14:tracePt t="45786" x="5157788" y="4930775"/>
          <p14:tracePt t="45803" x="5345113" y="4905375"/>
          <p14:tracePt t="45819" x="5445125" y="4892675"/>
          <p14:tracePt t="45836" x="5583238" y="4856163"/>
          <p14:tracePt t="45852" x="5719763" y="4818063"/>
          <p14:tracePt t="45869" x="5895975" y="4792663"/>
          <p14:tracePt t="45870" x="5957888" y="4779963"/>
          <p14:tracePt t="45886" x="6034088" y="4779963"/>
          <p14:tracePt t="45902" x="6070600" y="4756150"/>
          <p14:tracePt t="45905" x="6108700" y="4756150"/>
          <p14:tracePt t="45920" x="6157913" y="4756150"/>
          <p14:tracePt t="45936" x="6221413" y="4756150"/>
          <p14:tracePt t="45952" x="6321425" y="4756150"/>
          <p14:tracePt t="45969" x="6408738" y="4756150"/>
          <p14:tracePt t="45970" x="6446838" y="4756150"/>
          <p14:tracePt t="45986" x="6508750" y="4756150"/>
          <p14:tracePt t="46003" x="6621463" y="4756150"/>
          <p14:tracePt t="46020" x="6672263" y="4756150"/>
          <p14:tracePt t="46021" x="6696075" y="4743450"/>
          <p14:tracePt t="46036" x="6746875" y="4743450"/>
          <p14:tracePt t="46037" x="6772275" y="4743450"/>
          <p14:tracePt t="46053" x="6834188" y="4730750"/>
          <p14:tracePt t="46071" x="6910388" y="4730750"/>
          <p14:tracePt t="46072" x="6959600" y="4730750"/>
          <p14:tracePt t="46086" x="6972300" y="4730750"/>
          <p14:tracePt t="46088" x="6997700" y="4730750"/>
          <p14:tracePt t="46103" x="7059613" y="4730750"/>
          <p14:tracePt t="46121" x="7110413" y="4718050"/>
          <p14:tracePt t="46136" x="7134225" y="4718050"/>
          <p14:tracePt t="46137" x="7146925" y="4718050"/>
          <p14:tracePt t="46152" x="7185025" y="4718050"/>
          <p14:tracePt t="46169" x="7223125" y="4718050"/>
          <p14:tracePt t="46187" x="7259638" y="4718050"/>
          <p14:tracePt t="46202" x="7323138" y="4718050"/>
          <p14:tracePt t="46220" x="7359650" y="4718050"/>
          <p14:tracePt t="46236" x="7385050" y="4718050"/>
          <p14:tracePt t="46252" x="7410450" y="4718050"/>
          <p14:tracePt t="46337" x="7410450" y="4730750"/>
          <p14:tracePt t="46344" x="7348538" y="4768850"/>
          <p14:tracePt t="46352" x="7310438" y="4792663"/>
          <p14:tracePt t="46369" x="7172325" y="4818063"/>
          <p14:tracePt t="46386" x="6972300" y="4879975"/>
          <p14:tracePt t="46402" x="6646863" y="4905375"/>
          <p14:tracePt t="46403" x="6572250" y="4918075"/>
          <p14:tracePt t="46419" x="6283325" y="4930775"/>
          <p14:tracePt t="46436" x="5908675" y="4943475"/>
          <p14:tracePt t="46453" x="5670550" y="4968875"/>
          <p14:tracePt t="46454" x="5445125" y="4968875"/>
          <p14:tracePt t="46469" x="5119688" y="4981575"/>
          <p14:tracePt t="46485" x="4968875" y="5005388"/>
          <p14:tracePt t="46502" x="4706938" y="5005388"/>
          <p14:tracePt t="46504" x="4581525" y="5005388"/>
          <p14:tracePt t="46519" x="4430713" y="5005388"/>
          <p14:tracePt t="46536" x="4343400" y="5005388"/>
          <p14:tracePt t="46552" x="4256088" y="5005388"/>
          <p14:tracePt t="46569" x="4068763" y="4981575"/>
          <p14:tracePt t="46585" x="3992563" y="4968875"/>
          <p14:tracePt t="46603" x="3905250" y="4968875"/>
          <p14:tracePt t="46619" x="3879850" y="4968875"/>
          <p14:tracePt t="46636" x="3843338" y="4968875"/>
          <p14:tracePt t="46653" x="3779838" y="4968875"/>
          <p14:tracePt t="46669" x="3730625" y="4968875"/>
          <p14:tracePt t="46686" x="3667125" y="4968875"/>
          <p14:tracePt t="46702" x="3567113" y="4981575"/>
          <p14:tracePt t="46719" x="3479800" y="5005388"/>
          <p14:tracePt t="46736" x="3379788" y="5030788"/>
          <p14:tracePt t="46753" x="3328988" y="5030788"/>
          <p14:tracePt t="46769" x="3292475" y="5030788"/>
          <p14:tracePt t="46770" x="3279775" y="5030788"/>
          <p14:tracePt t="46785" x="3241675" y="5043488"/>
          <p14:tracePt t="46802" x="3179763" y="5056188"/>
          <p14:tracePt t="46819" x="3103563" y="5068888"/>
          <p14:tracePt t="46836" x="3003550" y="5081588"/>
          <p14:tracePt t="46852" x="2954338" y="5081588"/>
          <p14:tracePt t="46869" x="2916238" y="5081588"/>
          <p14:tracePt t="46871" x="2890838" y="5081588"/>
          <p14:tracePt t="46886" x="2879725" y="5081588"/>
          <p14:tracePt t="46891" x="2867025" y="5081588"/>
          <p14:tracePt t="46906" x="2854325" y="5081588"/>
          <p14:tracePt t="46920" x="2841625" y="5081588"/>
          <p14:tracePt t="46956" x="2816225" y="5081588"/>
          <p14:tracePt t="46992" x="2803525" y="5081588"/>
          <p14:tracePt t="47042" x="2803525" y="5068888"/>
          <p14:tracePt t="47064" x="2803525" y="5056188"/>
          <p14:tracePt t="47078" x="2803525" y="5043488"/>
          <p14:tracePt t="47086" x="2803525" y="5018088"/>
          <p14:tracePt t="47102" x="2816225" y="4981575"/>
          <p14:tracePt t="47120" x="2879725" y="4918075"/>
          <p14:tracePt t="47136" x="2941638" y="4856163"/>
          <p14:tracePt t="47137" x="2967038" y="4830763"/>
          <p14:tracePt t="47152" x="3016250" y="4805363"/>
          <p14:tracePt t="47169" x="3041650" y="4779963"/>
          <p14:tracePt t="47186" x="3079750" y="4756150"/>
          <p14:tracePt t="47202" x="3103563" y="4743450"/>
          <p14:tracePt t="47219" x="3128963" y="4730750"/>
          <p14:tracePt t="47236" x="3141663" y="4718050"/>
          <p14:tracePt t="47237" x="3154363" y="4718050"/>
          <p14:tracePt t="47257" x="3167063" y="4705350"/>
          <p14:tracePt t="47271" x="3192463" y="4679950"/>
          <p14:tracePt t="47285" x="3205163" y="4667250"/>
          <p14:tracePt t="47286" x="3216275" y="4656138"/>
          <p14:tracePt t="47303" x="3241675" y="4630738"/>
          <p14:tracePt t="47319" x="3279775" y="4605338"/>
          <p14:tracePt t="47337" x="3328988" y="4567238"/>
          <p14:tracePt t="47337" x="3379788" y="4554538"/>
          <p14:tracePt t="47352" x="3405188" y="4543425"/>
          <p14:tracePt t="47370" x="3467100" y="4518025"/>
          <p14:tracePt t="47388" x="3505200" y="4505325"/>
          <p14:tracePt t="47404" x="3517900" y="4505325"/>
          <p14:tracePt t="47419" x="3530600" y="4505325"/>
          <p14:tracePt t="47625" x="3530600" y="4518025"/>
          <p14:tracePt t="47632" x="3530600" y="4530725"/>
          <p14:tracePt t="47639" x="3530600" y="4543425"/>
          <p14:tracePt t="47652" x="3517900" y="4554538"/>
          <p14:tracePt t="47668" x="3517900" y="4579938"/>
          <p14:tracePt t="47686" x="3517900" y="4592638"/>
          <p14:tracePt t="47702" x="3505200" y="4605338"/>
          <p14:tracePt t="47719" x="3505200" y="4630738"/>
          <p14:tracePt t="47736" x="3505200" y="4643438"/>
          <p14:tracePt t="47754" x="3505200" y="4656138"/>
          <p14:tracePt t="47776" x="3505200" y="4667250"/>
          <p14:tracePt t="47834" x="3505200" y="4679950"/>
          <p14:tracePt t="47869" x="3505200" y="4692650"/>
          <p14:tracePt t="47992" x="3505200" y="4679950"/>
          <p14:tracePt t="48021" x="3505200" y="4667250"/>
          <p14:tracePt t="48035" x="3505200" y="4656138"/>
          <p14:tracePt t="48064" x="3517900" y="4656138"/>
          <p14:tracePt t="48070" x="3517900" y="4643438"/>
          <p14:tracePt t="48085" x="3530600" y="4643438"/>
          <p14:tracePt t="48102" x="3541713" y="4605338"/>
          <p14:tracePt t="48119" x="3541713" y="4592638"/>
          <p14:tracePt t="48121" x="3541713" y="4579938"/>
          <p14:tracePt t="48135" x="3541713" y="4567238"/>
          <p14:tracePt t="48152" x="3541713" y="4554538"/>
          <p14:tracePt t="48171" x="3541713" y="4543425"/>
          <p14:tracePt t="48200" x="3541713" y="4530725"/>
          <p14:tracePt t="48207" x="3541713" y="4518025"/>
          <p14:tracePt t="48221" x="3541713" y="4505325"/>
          <p14:tracePt t="48251" x="3541713" y="4492625"/>
          <p14:tracePt t="48271" x="3530600" y="4492625"/>
          <p14:tracePt t="48309" x="3530600" y="4467225"/>
          <p14:tracePt t="48337" x="3517900" y="4467225"/>
          <p14:tracePt t="48373" x="3505200" y="4467225"/>
          <p14:tracePt t="48410" x="3492500" y="4467225"/>
          <p14:tracePt t="48460" x="3479800" y="4467225"/>
          <p14:tracePt t="48503" x="3467100" y="4467225"/>
          <p14:tracePt t="48524" x="3467100" y="4479925"/>
          <p14:tracePt t="48538" x="3454400" y="4492625"/>
          <p14:tracePt t="48553" x="3454400" y="4505325"/>
          <p14:tracePt t="48567" x="3454400" y="4518025"/>
          <p14:tracePt t="48574" x="3454400" y="4530725"/>
          <p14:tracePt t="48585" x="3454400" y="4554538"/>
          <p14:tracePt t="48603" x="3454400" y="4592638"/>
          <p14:tracePt t="48619" x="3454400" y="4630738"/>
          <p14:tracePt t="48635" x="3454400" y="4656138"/>
          <p14:tracePt t="48652" x="3454400" y="4667250"/>
          <p14:tracePt t="48669" x="3454400" y="4692650"/>
          <p14:tracePt t="48686" x="3467100" y="4705350"/>
          <p14:tracePt t="48711" x="3479800" y="4718050"/>
          <p14:tracePt t="48725" x="3492500" y="4730750"/>
          <p14:tracePt t="48747" x="3505200" y="4743450"/>
          <p14:tracePt t="48769" x="3517900" y="4743450"/>
          <p14:tracePt t="48798" x="3517900" y="4756150"/>
          <p14:tracePt t="48819" x="3530600" y="4756150"/>
          <p14:tracePt t="48856" x="3541713" y="4756150"/>
          <p14:tracePt t="48877" x="3541713" y="4779963"/>
          <p14:tracePt t="48934" x="3554413" y="4779963"/>
          <p14:tracePt t="49006" x="3567113" y="4779963"/>
          <p14:tracePt t="50725" x="3567113" y="4792663"/>
          <p14:tracePt t="58637" x="3541713" y="4779963"/>
          <p14:tracePt t="58644" x="3517900" y="4779963"/>
          <p14:tracePt t="58651" x="3517900" y="4768850"/>
          <p14:tracePt t="58668" x="3492500" y="4768850"/>
          <p14:tracePt t="58686" x="3479800" y="4768850"/>
          <p14:tracePt t="58702" x="3467100" y="4768850"/>
          <p14:tracePt t="58703" x="3467100" y="4756150"/>
          <p14:tracePt t="58718" x="3441700" y="4743450"/>
          <p14:tracePt t="58735" x="3379788" y="4730750"/>
          <p14:tracePt t="58752" x="3317875" y="4730750"/>
          <p14:tracePt t="58768" x="3116263" y="4730750"/>
          <p14:tracePt t="58785" x="2992438" y="4730750"/>
          <p14:tracePt t="58802" x="2928938" y="4743450"/>
          <p14:tracePt t="58804" x="2916238" y="4743450"/>
          <p14:tracePt t="58818" x="2879725" y="4743450"/>
          <p14:tracePt t="58836" x="2854325" y="4756150"/>
          <p14:tracePt t="58852" x="2828925" y="4756150"/>
          <p14:tracePt t="58853" x="2816225" y="4768850"/>
          <p14:tracePt t="58868" x="2767013" y="4768850"/>
          <p14:tracePt t="58886" x="2728913" y="4768850"/>
          <p14:tracePt t="58902" x="2703513" y="4768850"/>
          <p14:tracePt t="58903" x="2690813" y="4779963"/>
          <p14:tracePt t="58919" x="2667000" y="4779963"/>
          <p14:tracePt t="58935" x="2654300" y="4792663"/>
          <p14:tracePt t="58952" x="2628900" y="4792663"/>
          <p14:tracePt t="58953" x="2616200" y="4805363"/>
          <p14:tracePt t="58968" x="2603500" y="4805363"/>
          <p14:tracePt t="58988" x="2590800" y="4805363"/>
          <p14:tracePt t="59003" x="2578100" y="4818063"/>
          <p14:tracePt t="59018" x="2578100" y="4830763"/>
          <p14:tracePt t="59035" x="2541588" y="4856163"/>
          <p14:tracePt t="59052" x="2528888" y="4868863"/>
          <p14:tracePt t="59070" x="2516188" y="4879975"/>
          <p14:tracePt t="59085" x="2490788" y="4930775"/>
          <p14:tracePt t="59102" x="2452688" y="5018088"/>
          <p14:tracePt t="59119" x="2428875" y="5068888"/>
          <p14:tracePt t="59120" x="2428875" y="5092700"/>
          <p14:tracePt t="59135" x="2428875" y="5118100"/>
          <p14:tracePt t="59152" x="2416175" y="5156200"/>
          <p14:tracePt t="59169" x="2416175" y="5194300"/>
          <p14:tracePt t="59171" x="2416175" y="5218113"/>
          <p14:tracePt t="59185" x="2416175" y="5230813"/>
          <p14:tracePt t="59202" x="2416175" y="5256213"/>
          <p14:tracePt t="59219" x="2416175" y="5268913"/>
          <p14:tracePt t="59220" x="2416175" y="5281613"/>
          <p14:tracePt t="59235" x="2416175" y="5294313"/>
          <p14:tracePt t="59252" x="2416175" y="5305425"/>
          <p14:tracePt t="59269" x="2416175" y="5343525"/>
          <p14:tracePt t="59285" x="2428875" y="5368925"/>
          <p14:tracePt t="59302" x="2441575" y="5394325"/>
          <p14:tracePt t="59320" x="2478088" y="5430838"/>
          <p14:tracePt t="59321" x="2490788" y="5443538"/>
          <p14:tracePt t="59335" x="2516188" y="5456238"/>
          <p14:tracePt t="59352" x="2554288" y="5481638"/>
          <p14:tracePt t="59369" x="2578100" y="5507038"/>
          <p14:tracePt t="59385" x="2590800" y="5518150"/>
          <p14:tracePt t="59387" x="2603500" y="5530850"/>
          <p14:tracePt t="59402" x="2628900" y="5530850"/>
          <p14:tracePt t="59419" x="2641600" y="5530850"/>
          <p14:tracePt t="59436" x="2654300" y="5530850"/>
          <p14:tracePt t="59453" x="2654300" y="5543550"/>
          <p14:tracePt t="59470" x="2667000" y="5543550"/>
          <p14:tracePt t="59486" x="2678113" y="5543550"/>
          <p14:tracePt t="59501" x="2678113" y="5556250"/>
          <p14:tracePt t="59519" x="2703513" y="5556250"/>
          <p14:tracePt t="59536" x="2716213" y="5581650"/>
          <p14:tracePt t="59552" x="2728913" y="5581650"/>
          <p14:tracePt t="59569" x="2741613" y="5581650"/>
          <p14:tracePt t="59572" x="2754313" y="5594350"/>
          <p14:tracePt t="59601" x="2767013" y="5594350"/>
          <p14:tracePt t="59608" x="2778125" y="5594350"/>
          <p14:tracePt t="59622" x="2778125" y="5607050"/>
          <p14:tracePt t="59634" x="2790825" y="5607050"/>
          <p14:tracePt t="59666" x="2803525" y="5607050"/>
          <p14:tracePt t="59701" x="2816225" y="5619750"/>
          <p14:tracePt t="59716" x="2828925" y="5619750"/>
          <p14:tracePt t="59723" x="2828925" y="5630863"/>
          <p14:tracePt t="59737" x="2841625" y="5630863"/>
          <p14:tracePt t="59752" x="2854325" y="5643563"/>
          <p14:tracePt t="59768" x="2879725" y="5656263"/>
          <p14:tracePt t="59785" x="2903538" y="5668963"/>
          <p14:tracePt t="59802" x="2928938" y="5668963"/>
          <p14:tracePt t="59819" x="2954338" y="5681663"/>
          <p14:tracePt t="59836" x="2979738" y="5694363"/>
          <p14:tracePt t="59852" x="2992438" y="5694363"/>
          <p14:tracePt t="59853" x="3016250" y="5707063"/>
          <p14:tracePt t="59869" x="3028950" y="5707063"/>
          <p14:tracePt t="59885" x="3041650" y="5719763"/>
          <p14:tracePt t="59902" x="3054350" y="5719763"/>
          <p14:tracePt t="59903" x="3067050" y="5732463"/>
          <p14:tracePt t="59918" x="3079750" y="5743575"/>
          <p14:tracePt t="59935" x="3092450" y="5743575"/>
          <p14:tracePt t="59952" x="3103563" y="5743575"/>
          <p14:tracePt t="59968" x="3116263" y="5743575"/>
          <p14:tracePt t="59970" x="3116263" y="5756275"/>
          <p14:tracePt t="59989" x="3128963" y="5756275"/>
          <p14:tracePt t="60003" x="3141663" y="5756275"/>
          <p14:tracePt t="60019" x="3167063" y="5768975"/>
          <p14:tracePt t="60036" x="3179763" y="5768975"/>
          <p14:tracePt t="60052" x="3192463" y="5781675"/>
          <p14:tracePt t="60054" x="3205163" y="5781675"/>
          <p14:tracePt t="60069" x="3216275" y="5794375"/>
          <p14:tracePt t="60070" x="3228975" y="5794375"/>
          <p14:tracePt t="60085" x="3241675" y="5807075"/>
          <p14:tracePt t="60102" x="3267075" y="5807075"/>
          <p14:tracePt t="60119" x="3317875" y="5819775"/>
          <p14:tracePt t="60120" x="3328988" y="5819775"/>
          <p14:tracePt t="60135" x="3354388" y="5832475"/>
          <p14:tracePt t="60152" x="3392488" y="5843588"/>
          <p14:tracePt t="60169" x="3429000" y="5856288"/>
          <p14:tracePt t="60170" x="3441700" y="5856288"/>
          <p14:tracePt t="60185" x="3492500" y="5868988"/>
          <p14:tracePt t="60202" x="3517900" y="5894388"/>
          <p14:tracePt t="60219" x="3541713" y="5894388"/>
          <p14:tracePt t="60235" x="3579813" y="5907088"/>
          <p14:tracePt t="60252" x="3592513" y="5907088"/>
          <p14:tracePt t="60270" x="3643313" y="5932488"/>
          <p14:tracePt t="60285" x="3654425" y="5932488"/>
          <p14:tracePt t="60303" x="3679825" y="5932488"/>
          <p14:tracePt t="60320" x="3692525" y="5945188"/>
          <p14:tracePt t="60336" x="3705225" y="5945188"/>
          <p14:tracePt t="60352" x="3730625" y="5956300"/>
          <p14:tracePt t="60369" x="3756025" y="5956300"/>
          <p14:tracePt t="60385" x="3805238" y="5956300"/>
          <p14:tracePt t="60386" x="3817938" y="5956300"/>
          <p14:tracePt t="60402" x="3843338" y="5956300"/>
          <p14:tracePt t="60419" x="3867150" y="5956300"/>
          <p14:tracePt t="60420" x="3879850" y="5956300"/>
          <p14:tracePt t="60436" x="3892550" y="5956300"/>
          <p14:tracePt t="60456" x="3905250" y="5956300"/>
          <p14:tracePt t="60514" x="3917950" y="5956300"/>
          <p14:tracePt t="60529" x="3930650" y="5956300"/>
          <p14:tracePt t="60536" x="3943350" y="5956300"/>
          <p14:tracePt t="60552" x="3956050" y="5956300"/>
          <p14:tracePt t="60568" x="3968750" y="5956300"/>
          <p14:tracePt t="60585" x="3979863" y="5956300"/>
          <p14:tracePt t="60602" x="3992563" y="5956300"/>
          <p14:tracePt t="60618" x="4005263" y="5956300"/>
          <p14:tracePt t="60644" x="4017963" y="5945188"/>
          <p14:tracePt t="60687" x="4030663" y="5945188"/>
          <p14:tracePt t="60701" x="4043363" y="5932488"/>
          <p14:tracePt t="60730" x="4056063" y="5919788"/>
          <p14:tracePt t="60745" x="4068763" y="5907088"/>
          <p14:tracePt t="60753" x="4068763" y="5894388"/>
          <p14:tracePt t="60768" x="4092575" y="5881688"/>
          <p14:tracePt t="60817" x="4092575" y="5868988"/>
          <p14:tracePt t="60831" x="4105275" y="5868988"/>
          <p14:tracePt t="60852" x="4105275" y="5856288"/>
          <p14:tracePt t="60903" x="4117975" y="5856288"/>
          <p14:tracePt t="65750" x="4117975" y="5843588"/>
          <p14:tracePt t="65757" x="4117975" y="5832475"/>
          <p14:tracePt t="65768" x="4105275" y="5819775"/>
          <p14:tracePt t="65785" x="4092575" y="5794375"/>
          <p14:tracePt t="65802" x="4081463" y="5781675"/>
          <p14:tracePt t="65803" x="4081463" y="5768975"/>
          <p14:tracePt t="65818" x="4056063" y="5743575"/>
          <p14:tracePt t="65835" x="4043363" y="5719763"/>
          <p14:tracePt t="65851" x="4005263" y="5707063"/>
          <p14:tracePt t="65853" x="3992563" y="5694363"/>
          <p14:tracePt t="65869" x="3968750" y="5656263"/>
          <p14:tracePt t="65885" x="3917950" y="5630863"/>
          <p14:tracePt t="65902" x="3843338" y="5607050"/>
          <p14:tracePt t="65919" x="3805238" y="5568950"/>
          <p14:tracePt t="65935" x="3767138" y="5543550"/>
          <p14:tracePt t="65952" x="3730625" y="5518150"/>
          <p14:tracePt t="65953" x="3717925" y="5518150"/>
          <p14:tracePt t="65968" x="3692525" y="5481638"/>
          <p14:tracePt t="65985" x="3667125" y="5456238"/>
          <p14:tracePt t="66002" x="3643313" y="5407025"/>
          <p14:tracePt t="66003" x="3630613" y="5394325"/>
          <p14:tracePt t="66018" x="3605213" y="5368925"/>
          <p14:tracePt t="66035" x="3579813" y="5343525"/>
          <p14:tracePt t="66053" x="3579813" y="5318125"/>
          <p14:tracePt t="66054" x="3579813" y="5305425"/>
          <p14:tracePt t="66068" x="3567113" y="5294313"/>
          <p14:tracePt t="66085" x="3567113" y="5281613"/>
          <p14:tracePt t="66111" x="3567113" y="5268913"/>
          <p14:tracePt t="66119" x="3554413" y="5256213"/>
          <p14:tracePt t="66135" x="3554413" y="5243513"/>
          <p14:tracePt t="66152" x="3541713" y="5243513"/>
          <p14:tracePt t="66169" x="3541713" y="5230813"/>
          <p14:tracePt t="66184" x="3541713" y="5218113"/>
          <p14:tracePt t="66201" x="3530600" y="5205413"/>
          <p14:tracePt t="66226" x="3517900" y="5205413"/>
          <p14:tracePt t="66235" x="3517900" y="5194300"/>
          <p14:tracePt t="66254" x="3517900" y="5168900"/>
          <p14:tracePt t="66269" x="3505200" y="5156200"/>
          <p14:tracePt t="66285" x="3505200" y="5143500"/>
          <p14:tracePt t="66301" x="3492500" y="5118100"/>
          <p14:tracePt t="66319" x="3492500" y="5105400"/>
          <p14:tracePt t="66320" x="3479800" y="5092700"/>
          <p14:tracePt t="66335" x="3479800" y="5068888"/>
          <p14:tracePt t="66351" x="3467100" y="5043488"/>
          <p14:tracePt t="66369" x="3467100" y="5030788"/>
          <p14:tracePt t="66371" x="3454400" y="5018088"/>
          <p14:tracePt t="66385" x="3454400" y="5005388"/>
          <p14:tracePt t="66401" x="3441700" y="4992688"/>
          <p14:tracePt t="66419" x="3429000" y="4981575"/>
          <p14:tracePt t="66436" x="3429000" y="4968875"/>
          <p14:tracePt t="66470" x="3429000" y="4956175"/>
          <p14:tracePt t="66487" x="3417888" y="4956175"/>
          <p14:tracePt t="66499" x="3417888" y="4943475"/>
          <p14:tracePt t="67817" x="3405188" y="4943475"/>
          <p14:tracePt t="67830" x="3379788" y="4943475"/>
          <p14:tracePt t="67837" x="3379788" y="4930775"/>
          <p14:tracePt t="67852" x="3379788" y="4918075"/>
          <p14:tracePt t="67853" x="3367088" y="4918075"/>
          <p14:tracePt t="67868" x="3367088" y="4905375"/>
          <p14:tracePt t="67885" x="3367088" y="4892675"/>
          <p14:tracePt t="67902" x="3354388" y="4879975"/>
          <p14:tracePt t="67918" x="3354388" y="4868863"/>
          <p14:tracePt t="67935" x="3354388" y="4856163"/>
          <p14:tracePt t="67953" x="3354388" y="4843463"/>
          <p14:tracePt t="67969" x="3354388" y="4818063"/>
          <p14:tracePt t="67984" x="3354388" y="4805363"/>
          <p14:tracePt t="68002" x="3354388" y="4792663"/>
          <p14:tracePt t="68032" x="3354388" y="4779963"/>
          <p14:tracePt t="68053" x="3354388" y="4768850"/>
          <p14:tracePt t="68067" x="3354388" y="4756150"/>
          <p14:tracePt t="68125" x="3354388" y="4743450"/>
          <p14:tracePt t="68161" x="3367088" y="4730750"/>
          <p14:tracePt t="68204" x="3392488" y="4730750"/>
          <p14:tracePt t="68240" x="3392488" y="4718050"/>
          <p14:tracePt t="68254" x="3405188" y="4718050"/>
          <p14:tracePt t="70017" x="3405188" y="4705350"/>
          <p14:tracePt t="70032" x="3392488" y="4692650"/>
          <p14:tracePt t="70060" x="3392488" y="4679950"/>
          <p14:tracePt t="70104" x="3392488" y="4667250"/>
          <p14:tracePt t="70111" x="3379788" y="4667250"/>
          <p14:tracePt t="70147" x="3379788" y="4656138"/>
          <p14:tracePt t="70161" x="3379788" y="4643438"/>
          <p14:tracePt t="70182" x="3367088" y="4643438"/>
          <p14:tracePt t="70211" x="3367088" y="4630738"/>
          <p14:tracePt t="70233" x="3367088" y="4618038"/>
          <p14:tracePt t="70291" x="3367088" y="4605338"/>
          <p14:tracePt t="70333" x="3367088" y="4592638"/>
          <p14:tracePt t="70420" x="3367088" y="4579938"/>
          <p14:tracePt t="72341" x="3379788" y="4605338"/>
          <p14:tracePt t="72362" x="3405188" y="4605338"/>
          <p14:tracePt t="72369" x="3405188" y="4618038"/>
          <p14:tracePt t="72398" x="3417888" y="4618038"/>
          <p14:tracePt t="72442" x="3417888" y="4630738"/>
          <p14:tracePt t="72463" x="3429000" y="4630738"/>
          <p14:tracePt t="72520" x="3429000" y="4643438"/>
          <p14:tracePt t="72564" x="3429000" y="4656138"/>
          <p14:tracePt t="72643" x="3441700" y="4656138"/>
          <p14:tracePt t="73326" x="3454400" y="4656138"/>
          <p14:tracePt t="73355" x="3467100" y="4656138"/>
          <p14:tracePt t="73413" x="3479800" y="4656138"/>
          <p14:tracePt t="73441" x="3492500" y="4656138"/>
          <p14:tracePt t="73448" x="3505200" y="4656138"/>
          <p14:tracePt t="73455" x="3517900" y="4656138"/>
          <p14:tracePt t="73469" x="3530600" y="4656138"/>
          <p14:tracePt t="73484" x="3541713" y="4656138"/>
          <p14:tracePt t="73485" x="3554413" y="4656138"/>
          <p14:tracePt t="73501" x="3567113" y="4656138"/>
          <p14:tracePt t="73518" x="3592513" y="4656138"/>
          <p14:tracePt t="73534" x="3605213" y="4656138"/>
          <p14:tracePt t="73552" x="3630613" y="4656138"/>
          <p14:tracePt t="73570" x="3643313" y="4656138"/>
          <p14:tracePt t="73600" x="3667125" y="4656138"/>
          <p14:tracePt t="73613" x="3679825" y="4643438"/>
          <p14:tracePt t="73620" x="3692525" y="4643438"/>
          <p14:tracePt t="73635" x="3717925" y="4630738"/>
          <p14:tracePt t="73651" x="3743325" y="4630738"/>
          <p14:tracePt t="73668" x="3756025" y="4630738"/>
          <p14:tracePt t="73686" x="3767138" y="4630738"/>
          <p14:tracePt t="73715" x="3779838" y="4630738"/>
          <p14:tracePt t="73722" x="3779838" y="4618038"/>
          <p14:tracePt t="73752" x="3792538" y="4618038"/>
          <p14:tracePt t="73808" x="3792538" y="4605338"/>
          <p14:tracePt t="73931" x="3792538" y="4592638"/>
          <p14:tracePt t="74168" x="3805238" y="4592638"/>
          <p14:tracePt t="74189" x="3830638" y="4592638"/>
          <p14:tracePt t="74219" x="3843338" y="4592638"/>
          <p14:tracePt t="74240" x="3856038" y="4592638"/>
          <p14:tracePt t="74276" x="3867150" y="4592638"/>
          <p14:tracePt t="74297" x="3879850" y="4592638"/>
          <p14:tracePt t="74333" x="3892550" y="4592638"/>
          <p14:tracePt t="74355" x="3905250" y="4592638"/>
          <p14:tracePt t="74391" x="3917950" y="4592638"/>
          <p14:tracePt t="74419" x="3930650" y="4592638"/>
          <p14:tracePt t="74442" x="3930650" y="4579938"/>
          <p14:tracePt t="74492" x="3943350" y="4579938"/>
          <p14:tracePt t="74557" x="3956050" y="4579938"/>
          <p14:tracePt t="74564" x="3956050" y="4567238"/>
          <p14:tracePt t="74593" x="3968750" y="4567238"/>
          <p14:tracePt t="74599" x="3968750" y="4554538"/>
          <p14:tracePt t="74628" x="3979863" y="4554538"/>
          <p14:tracePt t="76571" x="3979863" y="4567238"/>
          <p14:tracePt t="76578" x="3968750" y="4567238"/>
          <p14:tracePt t="76585" x="3956050" y="4567238"/>
          <p14:tracePt t="76601" x="3930650" y="4567238"/>
          <p14:tracePt t="76618" x="3917950" y="4567238"/>
          <p14:tracePt t="76635" x="3905250" y="4567238"/>
          <p14:tracePt t="76651" x="3892550" y="4579938"/>
          <p14:tracePt t="76668" x="3867150" y="4579938"/>
          <p14:tracePt t="76686" x="3856038" y="4579938"/>
          <p14:tracePt t="76687" x="3843338" y="4579938"/>
          <p14:tracePt t="76743" x="3830638" y="4579938"/>
          <p14:tracePt t="76772" x="3817938" y="4592638"/>
          <p14:tracePt t="76779" x="3792538" y="4605338"/>
          <p14:tracePt t="76786" x="3779838" y="4605338"/>
          <p14:tracePt t="76801" x="3779838" y="4618038"/>
          <p14:tracePt t="76802" x="3767138" y="4618038"/>
          <p14:tracePt t="76818" x="3743325" y="4630738"/>
          <p14:tracePt t="76834" x="3730625" y="4630738"/>
          <p14:tracePt t="76851" x="3705225" y="4643438"/>
          <p14:tracePt t="76868" x="3692525" y="4643438"/>
          <p14:tracePt t="76901" x="3679825" y="4656138"/>
          <p14:tracePt t="76908" x="3667125" y="4656138"/>
          <p14:tracePt t="76923" x="3654425" y="4656138"/>
          <p14:tracePt t="76934" x="3643313" y="4656138"/>
          <p14:tracePt t="76951" x="3630613" y="4667250"/>
          <p14:tracePt t="76952" x="3617913" y="4667250"/>
          <p14:tracePt t="76968" x="3605213" y="4667250"/>
          <p14:tracePt t="77003" x="3592513" y="4667250"/>
          <p14:tracePt t="77046" x="3592513" y="4679950"/>
          <p14:tracePt t="77068" x="3567113" y="4679950"/>
          <p14:tracePt t="77477" x="3554413" y="4679950"/>
          <p14:tracePt t="77693" x="3541713" y="4679950"/>
          <p14:tracePt t="77707" x="3530600" y="4667250"/>
          <p14:tracePt t="77714" x="3517900" y="4667250"/>
          <p14:tracePt t="77728" x="3505200" y="4656138"/>
          <p14:tracePt t="77743" x="3492500" y="4656138"/>
          <p14:tracePt t="77757" x="3467100" y="4643438"/>
          <p14:tracePt t="77772" x="3454400" y="4643438"/>
          <p14:tracePt t="77786" x="3441700" y="4643438"/>
          <p14:tracePt t="77801" x="3429000" y="4630738"/>
          <p14:tracePt t="77818" x="3417888" y="4630738"/>
          <p14:tracePt t="77835" x="3392488" y="4630738"/>
          <p14:tracePt t="77851" x="3379788" y="4630738"/>
          <p14:tracePt t="77852" x="3367088" y="4630738"/>
          <p14:tracePt t="77872" x="3354388" y="4630738"/>
          <p14:tracePt t="77901" x="3341688" y="4630738"/>
          <p14:tracePt t="77916" x="3328988" y="4630738"/>
          <p14:tracePt t="77930" x="3317875" y="4630738"/>
          <p14:tracePt t="77967" x="3305175" y="4630738"/>
          <p14:tracePt t="78031" x="3292475" y="4630738"/>
          <p14:tracePt t="78096" x="3279775" y="4630738"/>
          <p14:tracePt t="80031" x="3279775" y="4643438"/>
          <p14:tracePt t="80089" x="3279775" y="4656138"/>
          <p14:tracePt t="80110" x="3279775" y="4667250"/>
          <p14:tracePt t="80124" x="3279775" y="4679950"/>
          <p14:tracePt t="80131" x="3279775" y="4692650"/>
          <p14:tracePt t="80137" x="3292475" y="4692650"/>
          <p14:tracePt t="80152" x="3292475" y="4705350"/>
          <p14:tracePt t="80168" x="3292475" y="4718050"/>
          <p14:tracePt t="80169" x="3292475" y="4730750"/>
          <p14:tracePt t="80184" x="3292475" y="4743450"/>
          <p14:tracePt t="80202" x="3305175" y="4768850"/>
          <p14:tracePt t="80218" x="3305175" y="4779963"/>
          <p14:tracePt t="80268" x="3305175" y="4792663"/>
          <p14:tracePt t="80318" x="3317875" y="4792663"/>
          <p14:tracePt t="80347" x="3317875" y="4805363"/>
          <p14:tracePt t="80361" x="3328988" y="4805363"/>
          <p14:tracePt t="80404" x="3341688" y="4805363"/>
          <p14:tracePt t="80448" x="3354388" y="4805363"/>
          <p14:tracePt t="80477" x="3367088" y="4805363"/>
          <p14:tracePt t="80506" x="3379788" y="4805363"/>
          <p14:tracePt t="80527" x="3392488" y="4805363"/>
          <p14:tracePt t="80541" x="3405188" y="4805363"/>
          <p14:tracePt t="80584" x="3417888" y="4805363"/>
          <p14:tracePt t="80599" x="3429000" y="4805363"/>
          <p14:tracePt t="80627" x="3441700" y="4805363"/>
          <p14:tracePt t="80678" x="3454400" y="4805363"/>
          <p14:tracePt t="80728" x="3479800" y="4805363"/>
          <p14:tracePt t="80786" x="3492500" y="4805363"/>
          <p14:tracePt t="80822" x="3505200" y="4805363"/>
          <p14:tracePt t="80851" x="3517900" y="4805363"/>
          <p14:tracePt t="80858" x="3530600" y="4805363"/>
          <p14:tracePt t="80901" x="3541713" y="4805363"/>
          <p14:tracePt t="82924" x="3554413" y="4805363"/>
          <p14:tracePt t="82937" x="3567113" y="4805363"/>
          <p14:tracePt t="82943" x="3579813" y="4805363"/>
          <p14:tracePt t="82958" x="3592513" y="4805363"/>
          <p14:tracePt t="82994" x="3605213" y="4805363"/>
          <p14:tracePt t="83009" x="3617913" y="4805363"/>
          <p14:tracePt t="83031" x="3630613" y="4805363"/>
          <p14:tracePt t="83067" x="3643313" y="4805363"/>
          <p14:tracePt t="83102" x="3654425" y="4805363"/>
          <p14:tracePt t="83124" x="3667125" y="4805363"/>
          <p14:tracePt t="83138" x="3679825" y="4805363"/>
          <p14:tracePt t="83160" x="3692525" y="4805363"/>
          <p14:tracePt t="83167" x="3705225" y="4805363"/>
          <p14:tracePt t="83181" x="3717925" y="4805363"/>
          <p14:tracePt t="83202" x="3730625" y="4805363"/>
          <p14:tracePt t="83254" x="3743325" y="4805363"/>
          <p14:tracePt t="83570" x="3756025" y="4805363"/>
          <p14:tracePt t="83586" x="3767138" y="4805363"/>
          <p14:tracePt t="83591" x="3779838" y="4805363"/>
          <p14:tracePt t="83605" x="3792538" y="4805363"/>
          <p14:tracePt t="83620" x="3817938" y="4805363"/>
          <p14:tracePt t="83635" x="3830638" y="4805363"/>
          <p14:tracePt t="83650" x="3843338" y="4805363"/>
          <p14:tracePt t="83668" x="3856038" y="4805363"/>
          <p14:tracePt t="83685" x="3867150" y="4805363"/>
          <p14:tracePt t="83701" x="3879850" y="4805363"/>
          <p14:tracePt t="83717" x="3892550" y="4805363"/>
          <p14:tracePt t="83735" x="3905250" y="4805363"/>
          <p14:tracePt t="83752" x="3917950" y="4805363"/>
          <p14:tracePt t="83768" x="3930650" y="4805363"/>
          <p14:tracePt t="83801" x="3943350" y="4805363"/>
          <p14:tracePt t="83821" x="3956050" y="4805363"/>
          <p14:tracePt t="83858" x="3968750" y="4805363"/>
          <p14:tracePt t="85074" x="3968750" y="4818063"/>
          <p14:tracePt t="85081" x="3892550" y="4830763"/>
          <p14:tracePt t="85087" x="3856038" y="4843463"/>
          <p14:tracePt t="85100" x="3805238" y="4856163"/>
          <p14:tracePt t="85117" x="3792538" y="4856163"/>
          <p14:tracePt t="85134" x="3743325" y="4892675"/>
          <p14:tracePt t="85151" x="3730625" y="4905375"/>
          <p14:tracePt t="85168" x="3717925" y="4905375"/>
          <p14:tracePt t="85184" x="3692525" y="4905375"/>
          <p14:tracePt t="85203" x="3643313" y="4905375"/>
          <p14:tracePt t="85218" x="3617913" y="4905375"/>
          <p14:tracePt t="85219" x="3605213" y="4905375"/>
          <p14:tracePt t="85234" x="3567113" y="4905375"/>
          <p14:tracePt t="85250" x="3517900" y="4905375"/>
          <p14:tracePt t="85267" x="3467100" y="4905375"/>
          <p14:tracePt t="85284" x="3441700" y="4905375"/>
          <p14:tracePt t="85301" x="3429000" y="4905375"/>
          <p14:tracePt t="85318" x="3405188" y="4905375"/>
          <p14:tracePt t="85334" x="3392488" y="4905375"/>
          <p14:tracePt t="85351" x="3379788" y="4905375"/>
          <p14:tracePt t="85368" x="3354388" y="4905375"/>
          <p14:tracePt t="85370" x="3341688" y="4905375"/>
          <p14:tracePt t="85384" x="3328988" y="4905375"/>
          <p14:tracePt t="85401" x="3317875" y="4905375"/>
          <p14:tracePt t="85419" x="3292475" y="4905375"/>
          <p14:tracePt t="85434" x="3279775" y="4905375"/>
          <p14:tracePt t="85451" x="3254375" y="4905375"/>
          <p14:tracePt t="85467" x="3241675" y="4905375"/>
          <p14:tracePt t="85484" x="3216275" y="4905375"/>
          <p14:tracePt t="85501" x="3205163" y="4905375"/>
          <p14:tracePt t="85518" x="3192463" y="4905375"/>
          <p14:tracePt t="85534" x="3179763" y="4905375"/>
          <p14:tracePt t="85535" x="3167063" y="4879975"/>
          <p14:tracePt t="85551" x="3154363" y="4879975"/>
          <p14:tracePt t="85568" x="3141663" y="4879975"/>
          <p14:tracePt t="85584" x="3128963" y="4879975"/>
          <p14:tracePt t="85602" x="3116263" y="4879975"/>
          <p14:tracePt t="85618" x="3103563" y="4879975"/>
          <p14:tracePt t="85635" x="3092450" y="4879975"/>
          <p14:tracePt t="85652" x="3067050" y="4868863"/>
          <p14:tracePt t="85668" x="3054350" y="4868863"/>
          <p14:tracePt t="85685" x="3028950" y="4868863"/>
          <p14:tracePt t="85702" x="3016250" y="4856163"/>
          <p14:tracePt t="85717" x="2992438" y="4843463"/>
          <p14:tracePt t="85735" x="2979738" y="4843463"/>
          <p14:tracePt t="85736" x="2967038" y="4830763"/>
          <p14:tracePt t="85751" x="2954338" y="4830763"/>
          <p14:tracePt t="85767" x="2954338" y="4818063"/>
          <p14:tracePt t="85784" x="2928938" y="4805363"/>
          <p14:tracePt t="85786" x="2928938" y="4792663"/>
          <p14:tracePt t="85801" x="2916238" y="4792663"/>
          <p14:tracePt t="85817" x="2903538" y="4779963"/>
          <p14:tracePt t="85835" x="2903538" y="4756150"/>
          <p14:tracePt t="85851" x="2890838" y="4743450"/>
          <p14:tracePt t="85851" x="2890838" y="4730750"/>
          <p14:tracePt t="85868" x="2890838" y="4718050"/>
          <p14:tracePt t="85885" x="2890838" y="4705350"/>
          <p14:tracePt t="85901" x="2879725" y="4667250"/>
          <p14:tracePt t="85918" x="2879725" y="4643438"/>
          <p14:tracePt t="85934" x="2879725" y="4630738"/>
          <p14:tracePt t="85951" x="2879725" y="4618038"/>
          <p14:tracePt t="85952" x="2879725" y="4605338"/>
          <p14:tracePt t="85967" x="2879725" y="4592638"/>
          <p14:tracePt t="85985" x="2879725" y="4579938"/>
          <p14:tracePt t="86002" x="2879725" y="4567238"/>
          <p14:tracePt t="86030" x="2879725" y="4554538"/>
          <p14:tracePt t="86052" x="2879725" y="4543425"/>
          <p14:tracePt t="86066" x="2879725" y="4530725"/>
          <p14:tracePt t="86073" x="2879725" y="4518025"/>
          <p14:tracePt t="86094" x="2879725" y="4505325"/>
          <p14:tracePt t="86117" x="2879725" y="4492625"/>
          <p14:tracePt t="86123" x="2879725" y="4479925"/>
          <p14:tracePt t="86145" x="2879725" y="4467225"/>
          <p14:tracePt t="86167" x="2867025" y="4467225"/>
          <p14:tracePt t="86188" x="2867025" y="4454525"/>
          <p14:tracePt t="86333" x="2854325" y="4454525"/>
          <p14:tracePt t="86405" x="2854325" y="4443413"/>
          <p14:tracePt t="87217" x="2867025" y="4443413"/>
          <p14:tracePt t="87224" x="2879725" y="4443413"/>
          <p14:tracePt t="87234" x="2890838" y="4443413"/>
          <p14:tracePt t="87251" x="2928938" y="4443413"/>
          <p14:tracePt t="87268" x="2967038" y="4443413"/>
          <p14:tracePt t="87284" x="3041650" y="4443413"/>
          <p14:tracePt t="87301" x="3079750" y="4443413"/>
          <p14:tracePt t="87318" x="3103563" y="4443413"/>
          <p14:tracePt t="87334" x="3128963" y="4443413"/>
          <p14:tracePt t="87353" x="3141663" y="4443413"/>
          <p14:tracePt t="87368" x="3154363" y="4443413"/>
          <p14:tracePt t="87389" x="3167063" y="4443413"/>
          <p14:tracePt t="87440" x="3179763" y="4443413"/>
          <p14:tracePt t="87512" x="3192463" y="4443413"/>
          <p14:tracePt t="87570" x="3205163" y="4443413"/>
          <p14:tracePt t="87599" x="3216275" y="4443413"/>
          <p14:tracePt t="87634" x="3228975" y="4443413"/>
          <p14:tracePt t="88023" x="3228975" y="4454525"/>
          <p14:tracePt t="88124" x="3228975" y="4467225"/>
          <p14:tracePt t="88167" x="3228975" y="4479925"/>
          <p14:tracePt t="88173" x="3241675" y="4492625"/>
          <p14:tracePt t="88188" x="3254375" y="4505325"/>
          <p14:tracePt t="88201" x="3254375" y="4518025"/>
          <p14:tracePt t="88217" x="3267075" y="4543425"/>
          <p14:tracePt t="88219" x="3267075" y="4567238"/>
          <p14:tracePt t="88234" x="3267075" y="4579938"/>
          <p14:tracePt t="88251" x="3267075" y="4592638"/>
          <p14:tracePt t="88268" x="3267075" y="4618038"/>
          <p14:tracePt t="88284" x="3267075" y="4630738"/>
          <p14:tracePt t="88301" x="3279775" y="4643438"/>
          <p14:tracePt t="88318" x="3292475" y="4643438"/>
          <p14:tracePt t="88334" x="3305175" y="4656138"/>
          <p14:tracePt t="88351" x="3317875" y="4667250"/>
          <p14:tracePt t="88368" x="3328988" y="4692650"/>
          <p14:tracePt t="88370" x="3341688" y="4705350"/>
          <p14:tracePt t="88385" x="3354388" y="4718050"/>
          <p14:tracePt t="88401" x="3379788" y="4730750"/>
          <p14:tracePt t="88419" x="3417888" y="4756150"/>
          <p14:tracePt t="88434" x="3454400" y="4779963"/>
          <p14:tracePt t="88451" x="3467100" y="4792663"/>
          <p14:tracePt t="88468" x="3492500" y="4805363"/>
          <p14:tracePt t="88484" x="3505200" y="4805363"/>
          <p14:tracePt t="88501" x="3517900" y="4818063"/>
          <p14:tracePt t="88518" x="3541713" y="4830763"/>
          <p14:tracePt t="88535" x="3554413" y="4830763"/>
          <p14:tracePt t="88551" x="3567113" y="4830763"/>
          <p14:tracePt t="88568" x="3567113" y="4843463"/>
          <p14:tracePt t="88585" x="3592513" y="4843463"/>
          <p14:tracePt t="88587" x="3605213" y="4843463"/>
          <p14:tracePt t="88620" x="3617913" y="4843463"/>
          <p14:tracePt t="88648" x="3630613" y="4843463"/>
          <p14:tracePt t="88663" x="3643313" y="4843463"/>
          <p14:tracePt t="88670" x="3667125" y="4843463"/>
          <p14:tracePt t="88684" x="3679825" y="4843463"/>
          <p14:tracePt t="88685" x="3692525" y="4843463"/>
          <p14:tracePt t="88700" x="3743325" y="4843463"/>
          <p14:tracePt t="88718" x="3779838" y="4843463"/>
          <p14:tracePt t="88735" x="3817938" y="4843463"/>
          <p14:tracePt t="88736" x="3830638" y="4843463"/>
          <p14:tracePt t="88751" x="3856038" y="4843463"/>
          <p14:tracePt t="88767" x="3867150" y="4843463"/>
          <p14:tracePt t="88785" x="3879850" y="4843463"/>
          <p14:tracePt t="88786" x="3892550" y="4843463"/>
          <p14:tracePt t="88801" x="3917950" y="4843463"/>
          <p14:tracePt t="88818" x="3930650" y="4843463"/>
          <p14:tracePt t="88834" x="3943350" y="4830763"/>
          <p14:tracePt t="88851" x="3956050" y="4830763"/>
          <p14:tracePt t="88868" x="4005263" y="4805363"/>
          <p14:tracePt t="88884" x="4030663" y="4792663"/>
          <p14:tracePt t="88901" x="4043363" y="4792663"/>
          <p14:tracePt t="88903" x="4068763" y="4792663"/>
          <p14:tracePt t="88936" x="4081463" y="4792663"/>
          <p14:tracePt t="88973" x="4081463" y="4779963"/>
          <p14:tracePt t="89001" x="4092575" y="4779963"/>
          <p14:tracePt t="89066" x="4105275" y="4779963"/>
          <p14:tracePt t="90663" x="4105275" y="4768850"/>
          <p14:tracePt t="90678" x="4092575" y="4756150"/>
          <p14:tracePt t="90691" x="4081463" y="4743450"/>
          <p14:tracePt t="90701" x="4068763" y="4743450"/>
          <p14:tracePt t="90717" x="4056063" y="4743450"/>
          <p14:tracePt t="90734" x="4043363" y="4718050"/>
          <p14:tracePt t="90735" x="4030663" y="4718050"/>
          <p14:tracePt t="90751" x="4017963" y="4692650"/>
          <p14:tracePt t="90767" x="3979863" y="4679950"/>
          <p14:tracePt t="90785" x="3943350" y="4667250"/>
          <p14:tracePt t="90800" x="3930650" y="4656138"/>
          <p14:tracePt t="90817" x="3892550" y="4643438"/>
          <p14:tracePt t="90835" x="3879850" y="4630738"/>
          <p14:tracePt t="90836" x="3867150" y="4630738"/>
          <p14:tracePt t="90850" x="3856038" y="4630738"/>
          <p14:tracePt t="90851" x="3843338" y="4630738"/>
          <p14:tracePt t="90867" x="3817938" y="4605338"/>
          <p14:tracePt t="90884" x="3805238" y="4605338"/>
          <p14:tracePt t="90886" x="3805238" y="4592638"/>
          <p14:tracePt t="90900" x="3792538" y="4592638"/>
          <p14:tracePt t="90917" x="3779838" y="4592638"/>
          <p14:tracePt t="90934" x="3756025" y="4567238"/>
          <p14:tracePt t="90952" x="3743325" y="4567238"/>
          <p14:tracePt t="90967" x="3730625" y="4567238"/>
          <p14:tracePt t="90984" x="3717925" y="4554538"/>
          <p14:tracePt t="91002" x="3705225" y="4554538"/>
          <p14:tracePt t="91017" x="3679825" y="4530725"/>
          <p14:tracePt t="91037" x="3667125" y="4530725"/>
          <p14:tracePt t="91052" x="3654425" y="4530725"/>
          <p14:tracePt t="91067" x="3643313" y="4518025"/>
          <p14:tracePt t="91084" x="3630613" y="4518025"/>
          <p14:tracePt t="91101" x="3630613" y="4505325"/>
          <p14:tracePt t="91102" x="3617913" y="4505325"/>
          <p14:tracePt t="91117" x="3605213" y="4505325"/>
          <p14:tracePt t="91134" x="3592513" y="4505325"/>
          <p14:tracePt t="91167" x="3579813" y="4492625"/>
          <p14:tracePt t="91187" x="3567113" y="4492625"/>
          <p14:tracePt t="91195" x="3567113" y="4479925"/>
          <p14:tracePt t="91238" x="3554413" y="4479925"/>
          <p14:tracePt t="91274" x="3541713" y="4479925"/>
          <p14:tracePt t="91318" x="3530600" y="4479925"/>
          <p14:tracePt t="91418" x="3530600" y="4467225"/>
          <p14:tracePt t="91454" x="3530600" y="4454525"/>
          <p14:tracePt t="91490" x="3530600" y="4443413"/>
          <p14:tracePt t="91570" x="3530600" y="4430713"/>
          <p14:tracePt t="91886" x="3530600" y="4418013"/>
          <p14:tracePt t="91987" x="3530600" y="4392613"/>
          <p14:tracePt t="92044" x="3530600" y="4379913"/>
          <p14:tracePt t="92095" x="3541713" y="4379913"/>
          <p14:tracePt t="92116" x="3541713" y="4367213"/>
          <p14:tracePt t="92965" x="3554413" y="4367213"/>
          <p14:tracePt t="92972" x="3567113" y="4367213"/>
          <p14:tracePt t="93000" x="3579813" y="4367213"/>
          <p14:tracePt t="93022" x="3605213" y="4367213"/>
          <p14:tracePt t="93052" x="3617913" y="4367213"/>
          <p14:tracePt t="93088" x="3630613" y="4367213"/>
          <p14:tracePt t="93130" x="3643313" y="4367213"/>
          <p14:tracePt t="93145" x="3654425" y="4367213"/>
          <p14:tracePt t="93167" x="3667125" y="4367213"/>
          <p14:tracePt t="93173" x="3679825" y="4367213"/>
          <p14:tracePt t="93187" x="3692525" y="4367213"/>
          <p14:tracePt t="93201" x="3705225" y="4367213"/>
          <p14:tracePt t="93218" x="3717925" y="4367213"/>
          <p14:tracePt t="93235" x="3743325" y="4367213"/>
          <p14:tracePt t="93251" x="3756025" y="4367213"/>
          <p14:tracePt t="93282" x="3767138" y="4367213"/>
          <p14:tracePt t="93339" x="3779838" y="4367213"/>
          <p14:tracePt t="93447" x="3792538" y="4367213"/>
          <p14:tracePt t="93915" x="3805238" y="4367213"/>
          <p14:tracePt t="93936" x="3817938" y="4367213"/>
          <p14:tracePt t="93952" x="3830638" y="4367213"/>
          <p14:tracePt t="93958" x="3843338" y="4367213"/>
          <p14:tracePt t="93993" x="3856038" y="4367213"/>
          <p14:tracePt t="94029" x="3867150" y="4367213"/>
          <p14:tracePt t="94059" x="3879850" y="4367213"/>
          <p14:tracePt t="94072" x="3905250" y="4367213"/>
          <p14:tracePt t="94094" x="3917950" y="4367213"/>
          <p14:tracePt t="94116" x="3930650" y="4367213"/>
          <p14:tracePt t="94145" x="3943350" y="4367213"/>
          <p14:tracePt t="94224" x="3956050" y="4341813"/>
          <p14:tracePt t="94231" x="3979863" y="4330700"/>
          <p14:tracePt t="94237" x="3992563" y="4305300"/>
          <p14:tracePt t="94251" x="3992563" y="4292600"/>
          <p14:tracePt t="94267" x="4005263" y="4292600"/>
          <p14:tracePt t="94284" x="4005263" y="4279900"/>
          <p14:tracePt t="94310" x="4005263" y="4267200"/>
          <p14:tracePt t="94318" x="4017963" y="4267200"/>
          <p14:tracePt t="94943" x="4030663" y="4267200"/>
          <p14:tracePt t="94957" x="4030663" y="4279900"/>
          <p14:tracePt t="94968" x="4030663" y="4292600"/>
          <p14:tracePt t="95001" x="4030663" y="4305300"/>
          <p14:tracePt t="95073" x="4030663" y="4318000"/>
          <p14:tracePt t="95108" x="4030663" y="4330700"/>
          <p14:tracePt t="95208" x="4030663" y="4341813"/>
          <p14:tracePt t="95295" x="4030663" y="4354513"/>
          <p14:tracePt t="95301" x="4030663" y="4367213"/>
          <p14:tracePt t="95309" x="4030663" y="4379913"/>
          <p14:tracePt t="95331" x="4030663" y="4392613"/>
          <p14:tracePt t="95360" x="4017963" y="4405313"/>
          <p14:tracePt t="95418" x="4017963" y="4418013"/>
          <p14:tracePt t="95439" x="4005263" y="4418013"/>
          <p14:tracePt t="95453" x="4005263" y="4430713"/>
          <p14:tracePt t="97310" x="3979863" y="4430713"/>
          <p14:tracePt t="97319" x="3968750" y="4430713"/>
          <p14:tracePt t="97332" x="3943350" y="4430713"/>
          <p14:tracePt t="97338" x="3892550" y="4418013"/>
          <p14:tracePt t="97350" x="3856038" y="4418013"/>
          <p14:tracePt t="97367" x="3830638" y="4418013"/>
          <p14:tracePt t="97368" x="3817938" y="4418013"/>
          <p14:tracePt t="97383" x="3792538" y="4418013"/>
          <p14:tracePt t="97400" x="3779838" y="4418013"/>
          <p14:tracePt t="97417" x="3767138" y="4418013"/>
          <p14:tracePt t="97418" x="3756025" y="4418013"/>
          <p14:tracePt t="97434" x="3730625" y="4418013"/>
          <p14:tracePt t="97451" x="3705225" y="4405313"/>
          <p14:tracePt t="97467" x="3679825" y="4405313"/>
          <p14:tracePt t="97484" x="3654425" y="4392613"/>
          <p14:tracePt t="97500" x="3643313" y="4392613"/>
          <p14:tracePt t="97517" x="3630613" y="4392613"/>
          <p14:tracePt t="97518" x="3617913" y="4392613"/>
          <p14:tracePt t="97535" x="3605213" y="4392613"/>
          <p14:tracePt t="97554" x="3579813" y="4392613"/>
          <p14:tracePt t="97619" x="3567113" y="4392613"/>
          <p14:tracePt t="98015" x="3579813" y="4392613"/>
          <p14:tracePt t="98022" x="3592513" y="4392613"/>
          <p14:tracePt t="98036" x="3605213" y="4392613"/>
          <p14:tracePt t="98058" x="3617913" y="4392613"/>
          <p14:tracePt t="98079" x="3630613" y="4392613"/>
          <p14:tracePt t="98093" x="3643313" y="4392613"/>
          <p14:tracePt t="98115" x="3654425" y="4392613"/>
          <p14:tracePt t="98166" x="3667125" y="4392613"/>
          <p14:tracePt t="98202" x="3679825" y="4379913"/>
          <p14:tracePt t="98209" x="3692525" y="4379913"/>
          <p14:tracePt t="98217" x="3705225" y="4367213"/>
          <p14:tracePt t="98234" x="3743325" y="4367213"/>
          <p14:tracePt t="98252" x="3767138" y="4341813"/>
          <p14:tracePt t="98267" x="3779838" y="4341813"/>
          <p14:tracePt t="98302" x="3792538" y="4341813"/>
          <p14:tracePt t="98734" x="3805238" y="4341813"/>
          <p14:tracePt t="98778" x="3817938" y="4341813"/>
          <p14:tracePt t="98799" x="3830638" y="4341813"/>
          <p14:tracePt t="98820" x="3843338" y="4341813"/>
          <p14:tracePt t="98827" x="3856038" y="4341813"/>
          <p14:tracePt t="98834" x="3867150" y="4341813"/>
          <p14:tracePt t="98850" x="3879850" y="4341813"/>
          <p14:tracePt t="98867" x="3892550" y="4354513"/>
          <p14:tracePt t="98884" x="3917950" y="4354513"/>
          <p14:tracePt t="98900" x="3930650" y="4354513"/>
          <p14:tracePt t="98917" x="3943350" y="4354513"/>
          <p14:tracePt t="98935" x="3956050" y="4354513"/>
          <p14:tracePt t="98951" x="3968750" y="4354513"/>
          <p14:tracePt t="98971" x="3979863" y="4354513"/>
          <p14:tracePt t="99008" x="4005263" y="4354513"/>
          <p14:tracePt t="99072" x="4017963" y="4354513"/>
          <p14:tracePt t="99152" x="4030663" y="4354513"/>
          <p14:tracePt t="99274" x="4043363" y="4354513"/>
          <p14:tracePt t="100195" x="4043363" y="4341813"/>
          <p14:tracePt t="100209" x="4043363" y="4330700"/>
          <p14:tracePt t="100223" x="4056063" y="4318000"/>
          <p14:tracePt t="100236" x="4056063" y="4305300"/>
          <p14:tracePt t="100251" x="4056063" y="4292600"/>
          <p14:tracePt t="100267" x="4056063" y="4279900"/>
          <p14:tracePt t="100284" x="4056063" y="4267200"/>
          <p14:tracePt t="100301" x="4056063" y="4254500"/>
          <p14:tracePt t="100317" x="4056063" y="4230688"/>
          <p14:tracePt t="100318" x="4056063" y="4217988"/>
          <p14:tracePt t="100333" x="4056063" y="4192588"/>
          <p14:tracePt t="100351" x="4056063" y="4167188"/>
          <p14:tracePt t="100352" x="4056063" y="4129088"/>
          <p14:tracePt t="100368" x="4056063" y="4117975"/>
          <p14:tracePt t="100384" x="4056063" y="4092575"/>
          <p14:tracePt t="100402" x="4056063" y="4079875"/>
          <p14:tracePt t="100419" x="4056063" y="4067175"/>
          <p14:tracePt t="100433" x="4056063" y="4041775"/>
          <p14:tracePt t="100451" x="4056063" y="4029075"/>
          <p14:tracePt t="100467" x="4043363" y="4017963"/>
          <p14:tracePt t="100497" x="4043363" y="4005263"/>
          <p14:tracePt t="100511" x="4043363" y="3992563"/>
          <p14:tracePt t="100534" x="4043363" y="3979863"/>
          <p14:tracePt t="100554" x="4043363" y="3967163"/>
          <p14:tracePt t="100590" x="4030663" y="3954463"/>
          <p14:tracePt t="100611" x="4030663" y="3941763"/>
          <p14:tracePt t="100626" x="4017963" y="3941763"/>
          <p14:tracePt t="100634" x="4017963" y="3929063"/>
          <p14:tracePt t="100654" x="4017963" y="3916363"/>
          <p14:tracePt t="100667" x="4005263" y="3916363"/>
          <p14:tracePt t="100684" x="3979863" y="3905250"/>
          <p14:tracePt t="100700" x="3956050" y="3892550"/>
          <p14:tracePt t="100718" x="3943350" y="3879850"/>
          <p14:tracePt t="100720" x="3943350" y="3867150"/>
          <p14:tracePt t="100734" x="3930650" y="3867150"/>
          <p14:tracePt t="100735" x="3905250" y="3854450"/>
          <p14:tracePt t="100750" x="3879850" y="3829050"/>
          <p14:tracePt t="100767" x="3843338" y="3829050"/>
          <p14:tracePt t="100784" x="3792538" y="3816350"/>
          <p14:tracePt t="100801" x="3756025" y="3803650"/>
          <p14:tracePt t="100817" x="3717925" y="3803650"/>
          <p14:tracePt t="100834" x="3692525" y="3803650"/>
          <p14:tracePt t="100850" x="3667125" y="3792538"/>
          <p14:tracePt t="100867" x="3643313" y="3792538"/>
          <p14:tracePt t="100884" x="3630613" y="3792538"/>
          <p14:tracePt t="100885" x="3617913" y="3792538"/>
          <p14:tracePt t="100900" x="3605213" y="3792538"/>
          <p14:tracePt t="100917" x="3567113" y="3792538"/>
          <p14:tracePt t="100935" x="3554413" y="3792538"/>
          <p14:tracePt t="100950" x="3541713" y="3792538"/>
          <p14:tracePt t="100967" x="3530600" y="3792538"/>
          <p14:tracePt t="100986" x="3505200" y="3792538"/>
          <p14:tracePt t="100987" x="3492500" y="3792538"/>
          <p14:tracePt t="101015" x="3479800" y="3792538"/>
          <p14:tracePt t="101036" x="3467100" y="3792538"/>
          <p14:tracePt t="101073" x="3454400" y="3792538"/>
          <p14:tracePt t="101085" x="3454400" y="3803650"/>
          <p14:tracePt t="101093" x="3441700" y="3803650"/>
          <p14:tracePt t="101107" x="3429000" y="3816350"/>
          <p14:tracePt t="101136" x="3417888" y="3816350"/>
          <p14:tracePt t="101143" x="3417888" y="3841750"/>
          <p14:tracePt t="101173" x="3417888" y="3854450"/>
          <p14:tracePt t="101201" x="3417888" y="3867150"/>
          <p14:tracePt t="101216" x="3417888" y="3879850"/>
          <p14:tracePt t="101237" x="3417888" y="3892550"/>
          <p14:tracePt t="101244" x="3429000" y="3892550"/>
          <p14:tracePt t="101258" x="3441700" y="3905250"/>
          <p14:tracePt t="101273" x="3454400" y="3916363"/>
          <p14:tracePt t="101283" x="3467100" y="3916363"/>
          <p14:tracePt t="101300" x="3479800" y="3929063"/>
          <p14:tracePt t="101302" x="3505200" y="3929063"/>
          <p14:tracePt t="101317" x="3530600" y="3929063"/>
          <p14:tracePt t="101318" x="3541713" y="3941763"/>
          <p14:tracePt t="101334" x="3579813" y="3954463"/>
          <p14:tracePt t="101350" x="3630613" y="3954463"/>
          <p14:tracePt t="101367" x="3667125" y="3954463"/>
          <p14:tracePt t="101368" x="3692525" y="3954463"/>
          <p14:tracePt t="101383" x="3717925" y="3954463"/>
          <p14:tracePt t="101400" x="3730625" y="3954463"/>
          <p14:tracePt t="101417" x="3779838" y="3967163"/>
          <p14:tracePt t="101433" x="3817938" y="3979863"/>
          <p14:tracePt t="101450" x="3843338" y="3979863"/>
          <p14:tracePt t="101467" x="3856038" y="3979863"/>
          <p14:tracePt t="101468" x="3879850" y="3979863"/>
          <p14:tracePt t="101483" x="3892550" y="3979863"/>
          <p14:tracePt t="101500" x="3905250" y="3979863"/>
          <p14:tracePt t="101517" x="3930650" y="3979863"/>
          <p14:tracePt t="101518" x="3956050" y="3979863"/>
          <p14:tracePt t="101534" x="3979863" y="3979863"/>
          <p14:tracePt t="101550" x="4005263" y="3967163"/>
          <p14:tracePt t="101567" x="4030663" y="3967163"/>
          <p14:tracePt t="101584" x="4056063" y="3967163"/>
          <p14:tracePt t="101601" x="4081463" y="3967163"/>
          <p14:tracePt t="101617" x="4105275" y="3967163"/>
          <p14:tracePt t="101618" x="4105275" y="3954463"/>
          <p14:tracePt t="101634" x="4117975" y="3954463"/>
          <p14:tracePt t="101635" x="4130675" y="3954463"/>
          <p14:tracePt t="101650" x="4143375" y="3954463"/>
          <p14:tracePt t="101667" x="4156075" y="3954463"/>
          <p14:tracePt t="101691" x="4168775" y="3954463"/>
          <p14:tracePt t="101712" x="4181475" y="3954463"/>
          <p14:tracePt t="101784" x="4192588" y="3954463"/>
          <p14:tracePt t="102576" x="4192588" y="3967163"/>
          <p14:tracePt t="102611" x="4192588" y="3979863"/>
          <p14:tracePt t="102655" x="4192588" y="3992563"/>
          <p14:tracePt t="102698" x="4192588" y="4005263"/>
          <p14:tracePt t="102719" x="4192588" y="4017963"/>
          <p14:tracePt t="102726" x="4192588" y="4041775"/>
          <p14:tracePt t="102734" x="4192588" y="4092575"/>
          <p14:tracePt t="102750" x="4181475" y="4167188"/>
          <p14:tracePt t="102767" x="4156075" y="4217988"/>
          <p14:tracePt t="102783" x="4117975" y="4279900"/>
          <p14:tracePt t="102785" x="4092575" y="4305300"/>
          <p14:tracePt t="102800" x="4068763" y="4367213"/>
          <p14:tracePt t="102817" x="4030663" y="4418013"/>
          <p14:tracePt t="102834" x="4017963" y="4479925"/>
          <p14:tracePt t="102835" x="4005263" y="4518025"/>
          <p14:tracePt t="102851" x="3979863" y="4567238"/>
          <p14:tracePt t="102867" x="3979863" y="4618038"/>
          <p14:tracePt t="102884" x="3979863" y="4656138"/>
          <p14:tracePt t="102885" x="3968750" y="4679950"/>
          <p14:tracePt t="102900" x="3968750" y="4705350"/>
          <p14:tracePt t="102918" x="3956050" y="4743450"/>
          <p14:tracePt t="102919" x="3943350" y="4756150"/>
          <p14:tracePt t="102933" x="3943350" y="4779963"/>
          <p14:tracePt t="102950" x="3930650" y="4805363"/>
          <p14:tracePt t="102967" x="3930650" y="4818063"/>
          <p14:tracePt t="102984" x="3917950" y="4830763"/>
          <p14:tracePt t="103000" x="3917950" y="4856163"/>
          <p14:tracePt t="103001" x="3917950" y="4868863"/>
          <p14:tracePt t="103036" x="3917950" y="4879975"/>
          <p14:tracePt t="103057" x="3917950" y="4892675"/>
          <p14:tracePt t="103064" x="3917950" y="4905375"/>
          <p14:tracePt t="103078" x="3917950" y="4918075"/>
          <p14:tracePt t="103085" x="3917950" y="4930775"/>
          <p14:tracePt t="103101" x="3917950" y="4943475"/>
          <p14:tracePt t="103121" x="3917950" y="4956175"/>
          <p14:tracePt t="103359" x="3905250" y="4968875"/>
          <p14:tracePt t="103368" x="3892550" y="4968875"/>
          <p14:tracePt t="103384" x="3817938" y="5018088"/>
          <p14:tracePt t="103400" x="3767138" y="5056188"/>
          <p14:tracePt t="103417" x="3730625" y="5068888"/>
          <p14:tracePt t="103434" x="3692525" y="5081588"/>
          <p14:tracePt t="103450" x="3679825" y="5092700"/>
          <p14:tracePt t="103452" x="3667125" y="5092700"/>
          <p14:tracePt t="103469" x="3654425" y="5092700"/>
          <p14:tracePt t="103483" x="3643313" y="5105400"/>
          <p14:tracePt t="103500" x="3617913" y="5105400"/>
          <p14:tracePt t="103517" x="3605213" y="5130800"/>
          <p14:tracePt t="103519" x="3592513" y="5130800"/>
          <p14:tracePt t="103533" x="3579813" y="5143500"/>
          <p14:tracePt t="103551" x="3554413" y="5156200"/>
          <p14:tracePt t="103567" x="3541713" y="5156200"/>
          <p14:tracePt t="103568" x="3530600" y="5156200"/>
          <p14:tracePt t="103583" x="3517900" y="5156200"/>
          <p14:tracePt t="103603" x="3505200" y="5168900"/>
          <p14:tracePt t="103617" x="3492500" y="5168900"/>
          <p14:tracePt t="103633" x="3441700" y="5168900"/>
          <p14:tracePt t="103650" x="3405188" y="5168900"/>
          <p14:tracePt t="103667" x="3354388" y="5181600"/>
          <p14:tracePt t="103668" x="3317875" y="5181600"/>
          <p14:tracePt t="103684" x="3292475" y="5181600"/>
          <p14:tracePt t="103701" x="3267075" y="5194300"/>
          <p14:tracePt t="103719" x="3254375" y="5194300"/>
          <p14:tracePt t="103720" x="3241675" y="5194300"/>
          <p14:tracePt t="103733" x="3241675" y="5205413"/>
          <p14:tracePt t="103750" x="3205163" y="5218113"/>
          <p14:tracePt t="103767" x="3192463" y="5218113"/>
          <p14:tracePt t="103783" x="3167063" y="5230813"/>
          <p14:tracePt t="103784" x="3141663" y="5243513"/>
          <p14:tracePt t="103800" x="3079750" y="5268913"/>
          <p14:tracePt t="103817" x="3003550" y="5294313"/>
          <p14:tracePt t="103834" x="2941638" y="5305425"/>
          <p14:tracePt t="103850" x="2879725" y="5330825"/>
          <p14:tracePt t="103867" x="2841625" y="5330825"/>
          <p14:tracePt t="103884" x="2816225" y="5330825"/>
          <p14:tracePt t="103900" x="2790825" y="5343525"/>
          <p14:tracePt t="103917" x="2778125" y="5343525"/>
          <p14:tracePt t="103933" x="2767013" y="5343525"/>
          <p14:tracePt t="103985" x="2754313" y="5343525"/>
          <p14:tracePt t="104007" x="2754313" y="5356225"/>
          <p14:tracePt t="104013" x="2741613" y="5356225"/>
          <p14:tracePt t="104043" x="2741613" y="5368925"/>
          <p14:tracePt t="104051" x="2728913" y="5381625"/>
          <p14:tracePt t="104064" x="2728913" y="5394325"/>
          <p14:tracePt t="104072" x="2703513" y="5407025"/>
          <p14:tracePt t="104085" x="2703513" y="5418138"/>
          <p14:tracePt t="104101" x="2703513" y="5430838"/>
          <p14:tracePt t="104117" x="2703513" y="5456238"/>
          <p14:tracePt t="104133" x="2703513" y="5468938"/>
          <p14:tracePt t="104150" x="2703513" y="5481638"/>
          <p14:tracePt t="104167" x="2703513" y="5543550"/>
          <p14:tracePt t="104183" x="2703513" y="5581650"/>
          <p14:tracePt t="104200" x="2703513" y="5668963"/>
          <p14:tracePt t="104217" x="2703513" y="5843588"/>
          <p14:tracePt t="104234" x="2703513" y="5945188"/>
          <p14:tracePt t="104251" x="2703513" y="6019800"/>
          <p14:tracePt t="104252" x="2716213" y="6045200"/>
          <p14:tracePt t="104267" x="2728913" y="6169025"/>
          <p14:tracePt t="104283" x="2728913" y="6181725"/>
          <p14:tracePt t="104329" x="2741613" y="6181725"/>
          <p14:tracePt t="104344" x="2754313" y="6181725"/>
          <p14:tracePt t="104351" x="2778125" y="6181725"/>
          <p14:tracePt t="104676" x="2828925" y="6232525"/>
          <p14:tracePt t="104685" x="2854325" y="6269038"/>
          <p14:tracePt t="104692" x="2890838" y="6294438"/>
          <p14:tracePt t="104700" x="2903538" y="6307138"/>
          <p14:tracePt t="104717" x="2941638" y="6345238"/>
          <p14:tracePt t="104719" x="2967038" y="6357938"/>
          <p14:tracePt t="104733" x="2979738" y="6370638"/>
          <p14:tracePt t="104735" x="2992438" y="6381750"/>
          <p14:tracePt t="104750" x="3003550" y="6407150"/>
          <p14:tracePt t="104768" x="3016250" y="6419850"/>
          <p14:tracePt t="104769" x="3016250" y="6432550"/>
          <p14:tracePt t="104784" x="3028950" y="6445250"/>
          <p14:tracePt t="104800" x="3054350" y="6470650"/>
          <p14:tracePt t="104817" x="3067050" y="6494463"/>
          <p14:tracePt t="104834" x="3079750" y="6507163"/>
          <p14:tracePt t="104835" x="3092450" y="6532563"/>
          <p14:tracePt t="104850" x="3092450" y="6545263"/>
          <p14:tracePt t="104867" x="3103563" y="6570663"/>
          <p14:tracePt t="104884" x="3128963" y="6607175"/>
          <p14:tracePt t="104884" x="3141663" y="6619875"/>
          <p14:tracePt t="104900" x="3154363" y="6645275"/>
          <p14:tracePt t="104917" x="3167063" y="6670675"/>
          <p14:tracePt t="104934" x="3192463" y="6707188"/>
          <p14:tracePt t="104935" x="3216275" y="6719888"/>
          <p14:tracePt t="104950" x="3241675" y="6757988"/>
          <p14:tracePt t="104967" x="3279775" y="6819900"/>
          <p14:tracePt t="105913" x="0" y="0"/>
        </p14:tracePtLst>
        <p14:tracePtLst>
          <p14:tracePt t="136270" x="3384550" y="6224588"/>
          <p14:tracePt t="136687" x="2616200" y="6670675"/>
          <p14:tracePt t="136700" x="2703513" y="6545263"/>
          <p14:tracePt t="136701" x="2767013" y="6445250"/>
          <p14:tracePt t="136715" x="2903538" y="6245225"/>
          <p14:tracePt t="136732" x="3041650" y="5994400"/>
          <p14:tracePt t="136749" x="3141663" y="5807075"/>
          <p14:tracePt t="136765" x="3292475" y="5630863"/>
          <p14:tracePt t="136782" x="3379788" y="5530850"/>
          <p14:tracePt t="136799" x="3441700" y="5481638"/>
          <p14:tracePt t="136816" x="3479800" y="5430838"/>
          <p14:tracePt t="136832" x="3505200" y="5381625"/>
          <p14:tracePt t="136849" x="3554413" y="5318125"/>
          <p14:tracePt t="136865" x="3579813" y="5268913"/>
          <p14:tracePt t="136884" x="3592513" y="5230813"/>
          <p14:tracePt t="136901" x="3592513" y="5218113"/>
          <p14:tracePt t="136916" x="3592513" y="5205413"/>
          <p14:tracePt t="136945" x="3592513" y="5194300"/>
          <p14:tracePt t="136967" x="3605213" y="5181600"/>
          <p14:tracePt t="136973" x="3617913" y="5168900"/>
          <p14:tracePt t="136994" x="3617913" y="5156200"/>
          <p14:tracePt t="137009" x="3643313" y="5130800"/>
          <p14:tracePt t="137016" x="3679825" y="5081588"/>
          <p14:tracePt t="137032" x="3717925" y="5068888"/>
          <p14:tracePt t="137049" x="3743325" y="5030788"/>
          <p14:tracePt t="137066" x="3779838" y="4992688"/>
          <p14:tracePt t="137067" x="3792538" y="4981575"/>
          <p14:tracePt t="137082" x="3805238" y="4968875"/>
          <p14:tracePt t="137099" x="3830638" y="4956175"/>
          <p14:tracePt t="137115" x="3892550" y="4892675"/>
          <p14:tracePt t="137116" x="3905250" y="4868863"/>
          <p14:tracePt t="137132" x="3930650" y="4818063"/>
          <p14:tracePt t="137149" x="3956050" y="4779963"/>
          <p14:tracePt t="137166" x="3979863" y="4768850"/>
          <p14:tracePt t="137168" x="3979863" y="4756150"/>
          <p14:tracePt t="137183" x="3979863" y="4743450"/>
          <p14:tracePt t="137203" x="3979863" y="4730750"/>
          <p14:tracePt t="137225" x="3992563" y="4730750"/>
          <p14:tracePt t="137239" x="3992563" y="4718050"/>
          <p14:tracePt t="137276" x="4017963" y="4692650"/>
          <p14:tracePt t="137283" x="4030663" y="4667250"/>
          <p14:tracePt t="137299" x="4043363" y="4656138"/>
          <p14:tracePt t="137315" x="4068763" y="4643438"/>
          <p14:tracePt t="137333" x="4068763" y="4630738"/>
          <p14:tracePt t="137349" x="4081463" y="4618038"/>
          <p14:tracePt t="137365" x="4081463" y="4592638"/>
          <p14:tracePt t="137397" x="4081463" y="4579938"/>
          <p14:tracePt t="137477" x="4081463" y="4567238"/>
          <p14:tracePt t="137527" x="4081463" y="4554538"/>
          <p14:tracePt t="137887" x="4092575" y="4554538"/>
          <p14:tracePt t="137894" x="4092575" y="4567238"/>
          <p14:tracePt t="137908" x="4105275" y="4567238"/>
          <p14:tracePt t="137917" x="4105275" y="4579938"/>
          <p14:tracePt t="137932" x="4130675" y="4579938"/>
          <p14:tracePt t="137949" x="4130675" y="4605338"/>
          <p14:tracePt t="137966" x="4156075" y="4630738"/>
          <p14:tracePt t="137967" x="4156075" y="4643438"/>
          <p14:tracePt t="137982" x="4181475" y="4692650"/>
          <p14:tracePt t="137999" x="4217988" y="4730750"/>
          <p14:tracePt t="138016" x="4230688" y="4768850"/>
          <p14:tracePt t="138017" x="4243388" y="4792663"/>
          <p14:tracePt t="138032" x="4243388" y="4818063"/>
          <p14:tracePt t="138049" x="4256088" y="4830763"/>
          <p14:tracePt t="138066" x="4268788" y="4856163"/>
          <p14:tracePt t="138082" x="4281488" y="4879975"/>
          <p14:tracePt t="138099" x="4281488" y="4892675"/>
          <p14:tracePt t="138117" x="4305300" y="4905375"/>
          <p14:tracePt t="138118" x="4305300" y="4930775"/>
          <p14:tracePt t="138132" x="4305300" y="4943475"/>
          <p14:tracePt t="138149" x="4318000" y="4956175"/>
          <p14:tracePt t="138166" x="4318000" y="4968875"/>
          <p14:tracePt t="138168" x="4318000" y="4981575"/>
          <p14:tracePt t="138183" x="4330700" y="4981575"/>
          <p14:tracePt t="138202" x="4330700" y="4992688"/>
          <p14:tracePt t="138216" x="4330700" y="5005388"/>
          <p14:tracePt t="138239" x="4343400" y="5018088"/>
          <p14:tracePt t="138248" x="4343400" y="5030788"/>
          <p14:tracePt t="138265" x="4356100" y="5030788"/>
          <p14:tracePt t="138282" x="4356100" y="5043488"/>
          <p14:tracePt t="138283" x="4356100" y="5056188"/>
          <p14:tracePt t="138299" x="4356100" y="5081588"/>
          <p14:tracePt t="138316" x="4356100" y="5092700"/>
          <p14:tracePt t="138332" x="4368800" y="5105400"/>
          <p14:tracePt t="138349" x="4368800" y="5118100"/>
          <p14:tracePt t="138366" x="4368800" y="5130800"/>
          <p14:tracePt t="138384" x="4368800" y="5143500"/>
          <p14:tracePt t="138412" x="4368800" y="5156200"/>
          <p14:tracePt t="138470" x="4368800" y="5168900"/>
          <p14:tracePt t="138484" x="4368800" y="5181600"/>
          <p14:tracePt t="138500" x="4368800" y="5194300"/>
          <p14:tracePt t="138512" x="4368800" y="5205413"/>
          <p14:tracePt t="138519" x="4368800" y="5218113"/>
          <p14:tracePt t="138556" x="4368800" y="5230813"/>
          <p14:tracePt t="138569" x="4368800" y="5243513"/>
          <p14:tracePt t="138577" x="4356100" y="5256213"/>
          <p14:tracePt t="138592" x="4343400" y="5268913"/>
          <p14:tracePt t="138606" x="4330700" y="5294313"/>
          <p14:tracePt t="138620" x="4318000" y="5305425"/>
          <p14:tracePt t="138634" x="4294188" y="5318125"/>
          <p14:tracePt t="138678" x="4281488" y="5318125"/>
          <p14:tracePt t="138700" x="4281488" y="5330825"/>
          <p14:tracePt t="138707" x="4268788" y="5343525"/>
          <p14:tracePt t="138715" x="4256088" y="5343525"/>
          <p14:tracePt t="138733" x="4243388" y="5356225"/>
          <p14:tracePt t="138749" x="4230688" y="5368925"/>
          <p14:tracePt t="138750" x="4217988" y="5381625"/>
          <p14:tracePt t="138765" x="4205288" y="5381625"/>
          <p14:tracePt t="138782" x="4192588" y="5381625"/>
          <p14:tracePt t="138800" x="4181475" y="5381625"/>
          <p14:tracePt t="138822" x="4181475" y="5394325"/>
          <p14:tracePt t="138843" x="4168775" y="5394325"/>
          <p14:tracePt t="138895" x="4156075" y="5394325"/>
          <p14:tracePt t="138902" x="4143375" y="5407025"/>
          <p14:tracePt t="138915" x="4143375" y="5418138"/>
          <p14:tracePt t="138917" x="4130675" y="5418138"/>
          <p14:tracePt t="138932" x="4117975" y="5418138"/>
          <p14:tracePt t="138949" x="4105275" y="5418138"/>
          <p14:tracePt t="139024" x="4092575" y="5418138"/>
          <p14:tracePt t="143124" x="4092575" y="5430838"/>
          <p14:tracePt t="143174" x="4105275" y="5430838"/>
          <p14:tracePt t="143267" x="4105275" y="5443538"/>
          <p14:tracePt t="143303" x="4105275" y="5456238"/>
          <p14:tracePt t="143324" x="4117975" y="5456238"/>
          <p14:tracePt t="143333" x="4117975" y="5468938"/>
          <p14:tracePt t="143368" x="4117975" y="5481638"/>
          <p14:tracePt t="143447" x="4117975" y="5494338"/>
          <p14:tracePt t="143504" x="4117975" y="5507038"/>
          <p14:tracePt t="143532" x="4117975" y="5518150"/>
          <p14:tracePt t="143655" x="4117975" y="5530850"/>
          <p14:tracePt t="144467" x="4117975" y="5543550"/>
          <p14:tracePt t="144604" x="4117975" y="5556250"/>
          <p14:tracePt t="144749" x="4105275" y="5556250"/>
          <p14:tracePt t="145900" x="4105275" y="5543550"/>
          <p14:tracePt t="145914" x="4081463" y="5543550"/>
          <p14:tracePt t="145928" x="4081463" y="5530850"/>
          <p14:tracePt t="145979" x="4068763" y="5530850"/>
          <p14:tracePt t="146000" x="4056063" y="5518150"/>
          <p14:tracePt t="146007" x="4043363" y="5507038"/>
          <p14:tracePt t="146016" x="4030663" y="5507038"/>
          <p14:tracePt t="146032" x="3992563" y="5494338"/>
          <p14:tracePt t="146049" x="3930650" y="5481638"/>
          <p14:tracePt t="146050" x="3892550" y="5481638"/>
          <p14:tracePt t="146066" x="3867150" y="5481638"/>
          <p14:tracePt t="146067" x="3856038" y="5481638"/>
          <p14:tracePt t="146082" x="3817938" y="5468938"/>
          <p14:tracePt t="146098" x="3779838" y="5468938"/>
          <p14:tracePt t="146116" x="3756025" y="5468938"/>
          <p14:tracePt t="146118" x="3730625" y="5468938"/>
          <p14:tracePt t="146132" x="3717925" y="5468938"/>
          <p14:tracePt t="146148" x="3705225" y="5468938"/>
          <p14:tracePt t="146165" x="3692525" y="5468938"/>
          <p14:tracePt t="146167" x="3679825" y="5468938"/>
          <p14:tracePt t="146182" x="3654425" y="5468938"/>
          <p14:tracePt t="146208" x="3654425" y="5456238"/>
          <p14:tracePt t="146223" x="3643313" y="5456238"/>
          <p14:tracePt t="146267" x="3643313" y="5443538"/>
          <p14:tracePt t="146281" x="3630613" y="5443538"/>
          <p14:tracePt t="146317" x="3617913" y="5443538"/>
          <p14:tracePt t="146425" x="3617913" y="5430838"/>
          <p14:tracePt t="146511" x="3617913" y="5418138"/>
          <p14:tracePt t="146518" x="3617913" y="5407025"/>
          <p14:tracePt t="146532" x="3617913" y="5394325"/>
          <p14:tracePt t="146533" x="3617913" y="5343525"/>
          <p14:tracePt t="146549" x="3617913" y="5268913"/>
          <p14:tracePt t="146566" x="3617913" y="5205413"/>
          <p14:tracePt t="146582" x="3630613" y="5143500"/>
          <p14:tracePt t="146583" x="3630613" y="5118100"/>
          <p14:tracePt t="146598" x="3630613" y="5068888"/>
          <p14:tracePt t="146615" x="3630613" y="5043488"/>
          <p14:tracePt t="146632" x="3630613" y="5030788"/>
          <p14:tracePt t="146650" x="3630613" y="5018088"/>
          <p14:tracePt t="146666" x="3630613" y="5005388"/>
          <p14:tracePt t="146683" x="3630613" y="4992688"/>
          <p14:tracePt t="146699" x="3630613" y="4981575"/>
          <p14:tracePt t="146734" x="3630613" y="4968875"/>
          <p14:tracePt t="146750" x="3630613" y="4956175"/>
          <p14:tracePt t="146756" x="3630613" y="4943475"/>
          <p14:tracePt t="146765" x="3630613" y="4930775"/>
          <p14:tracePt t="146784" x="3630613" y="4918075"/>
          <p14:tracePt t="146806" x="3630613" y="4905375"/>
          <p14:tracePt t="146857" x="3630613" y="4892675"/>
          <p14:tracePt t="146964" x="3630613" y="4879975"/>
          <p14:tracePt t="147001" x="3630613" y="4868863"/>
          <p14:tracePt t="147007" x="3630613" y="4856163"/>
          <p14:tracePt t="147016" x="3654425" y="4856163"/>
          <p14:tracePt t="147032" x="3717925" y="4830763"/>
          <p14:tracePt t="147051" x="3805238" y="4805363"/>
          <p14:tracePt t="147052" x="3843338" y="4792663"/>
          <p14:tracePt t="147065" x="3856038" y="4768850"/>
          <p14:tracePt t="147066" x="3867150" y="4768850"/>
          <p14:tracePt t="147082" x="3905250" y="4768850"/>
          <p14:tracePt t="147098" x="3917950" y="4756150"/>
          <p14:tracePt t="147115" x="3930650" y="4756150"/>
          <p14:tracePt t="147132" x="3943350" y="4756150"/>
          <p14:tracePt t="147151" x="3956050" y="4756150"/>
          <p14:tracePt t="147187" x="3968750" y="4756150"/>
          <p14:tracePt t="147309" x="3992563" y="4730750"/>
          <p14:tracePt t="147317" x="4017963" y="4705350"/>
          <p14:tracePt t="147331" x="4030663" y="4679950"/>
          <p14:tracePt t="147352" x="4043363" y="4679950"/>
          <p14:tracePt t="147367" x="4043363" y="4667250"/>
          <p14:tracePt t="147382" x="4056063" y="4656138"/>
          <p14:tracePt t="147417" x="4068763" y="4656138"/>
          <p14:tracePt t="147424" x="4068763" y="4643438"/>
          <p14:tracePt t="147453" x="4081463" y="4643438"/>
          <p14:tracePt t="147511" x="4081463" y="4630738"/>
          <p14:tracePt t="147792" x="4081463" y="4656138"/>
          <p14:tracePt t="147800" x="4068763" y="4667250"/>
          <p14:tracePt t="147815" x="4056063" y="4718050"/>
          <p14:tracePt t="147832" x="4005263" y="4805363"/>
          <p14:tracePt t="147848" x="3968750" y="4868863"/>
          <p14:tracePt t="147849" x="3956050" y="4905375"/>
          <p14:tracePt t="147865" x="3892550" y="4968875"/>
          <p14:tracePt t="147882" x="3830638" y="5030788"/>
          <p14:tracePt t="147899" x="3779838" y="5068888"/>
          <p14:tracePt t="147900" x="3767138" y="5105400"/>
          <p14:tracePt t="147915" x="3730625" y="5130800"/>
          <p14:tracePt t="147932" x="3705225" y="5143500"/>
          <p14:tracePt t="147948" x="3692525" y="5156200"/>
          <p14:tracePt t="147965" x="3667125" y="5181600"/>
          <p14:tracePt t="148007" x="3654425" y="5194300"/>
          <p14:tracePt t="148014" x="3654425" y="5205413"/>
          <p14:tracePt t="148021" x="3630613" y="5205413"/>
          <p14:tracePt t="148031" x="3630613" y="5218113"/>
          <p14:tracePt t="148049" x="3617913" y="5230813"/>
          <p14:tracePt t="148050" x="3605213" y="5243513"/>
          <p14:tracePt t="148065" x="3605213" y="5256213"/>
          <p14:tracePt t="148066" x="3592513" y="5256213"/>
          <p14:tracePt t="148082" x="3579813" y="5268913"/>
          <p14:tracePt t="148100" x="3567113" y="5281613"/>
          <p14:tracePt t="148116" x="3567113" y="5294313"/>
          <p14:tracePt t="148132" x="3554413" y="5294313"/>
          <p14:tracePt t="148149" x="3541713" y="5294313"/>
          <p14:tracePt t="148167" x="3541713" y="5305425"/>
          <p14:tracePt t="148186" x="3530600" y="5318125"/>
          <p14:tracePt t="148209" x="3530600" y="5330825"/>
          <p14:tracePt t="148259" x="3517900" y="5330825"/>
          <p14:tracePt t="148273" x="3517900" y="5343525"/>
          <p14:tracePt t="148317" x="3517900" y="5356225"/>
          <p14:tracePt t="148777" x="3517900" y="5381625"/>
          <p14:tracePt t="148799" x="3530600" y="5394325"/>
          <p14:tracePt t="148813" x="3554413" y="5407025"/>
          <p14:tracePt t="148827" x="3567113" y="5418138"/>
          <p14:tracePt t="148833" x="3579813" y="5418138"/>
          <p14:tracePt t="148848" x="3592513" y="5418138"/>
          <p14:tracePt t="148870" x="3605213" y="5430838"/>
          <p14:tracePt t="148914" x="3630613" y="5430838"/>
          <p14:tracePt t="148942" x="3630613" y="5456238"/>
          <p14:tracePt t="148949" x="3643313" y="5456238"/>
          <p14:tracePt t="148993" x="3654425" y="5456238"/>
          <p14:tracePt t="149036" x="3667125" y="5456238"/>
          <p14:tracePt t="149065" x="3679825" y="5456238"/>
          <p14:tracePt t="149115" x="3679825" y="5468938"/>
          <p14:tracePt t="149123" x="3692525" y="5468938"/>
          <p14:tracePt t="149158" x="3705225" y="5468938"/>
          <p14:tracePt t="149259" x="3717925" y="5468938"/>
          <p14:tracePt t="149489" x="3730625" y="5468938"/>
          <p14:tracePt t="149510" x="3743325" y="5468938"/>
          <p14:tracePt t="149517" x="3767138" y="5468938"/>
          <p14:tracePt t="149532" x="3779838" y="5468938"/>
          <p14:tracePt t="149549" x="3805238" y="5468938"/>
          <p14:tracePt t="149567" x="3817938" y="5468938"/>
          <p14:tracePt t="149604" x="3830638" y="5468938"/>
          <p14:tracePt t="149618" x="3843338" y="5468938"/>
          <p14:tracePt t="149640" x="3856038" y="5468938"/>
          <p14:tracePt t="149669" x="3867150" y="5468938"/>
          <p14:tracePt t="149690" x="3879850" y="5468938"/>
          <p14:tracePt t="149727" x="3892550" y="5468938"/>
          <p14:tracePt t="149755" x="3905250" y="5468938"/>
          <p14:tracePt t="149777" x="3905250" y="5443538"/>
          <p14:tracePt t="149783" x="3917950" y="5443538"/>
          <p14:tracePt t="149856" x="3930650" y="5443538"/>
          <p14:tracePt t="149899" x="3943350" y="5443538"/>
          <p14:tracePt t="151230" x="3930650" y="5443538"/>
          <p14:tracePt t="151244" x="3905250" y="5443538"/>
          <p14:tracePt t="151251" x="3892550" y="5443538"/>
          <p14:tracePt t="151265" x="3879850" y="5456238"/>
          <p14:tracePt t="151267" x="3867150" y="5456238"/>
          <p14:tracePt t="151281" x="3843338" y="5456238"/>
          <p14:tracePt t="151298" x="3805238" y="5456238"/>
          <p14:tracePt t="151315" x="3792538" y="5456238"/>
          <p14:tracePt t="151316" x="3792538" y="5468938"/>
          <p14:tracePt t="151331" x="3767138" y="5468938"/>
          <p14:tracePt t="151348" x="3756025" y="5468938"/>
          <p14:tracePt t="151365" x="3743325" y="5468938"/>
          <p14:tracePt t="151382" x="3717925" y="5494338"/>
          <p14:tracePt t="151398" x="3705225" y="5494338"/>
          <p14:tracePt t="151415" x="3692525" y="5494338"/>
          <p14:tracePt t="151431" x="3692525" y="5507038"/>
          <p14:tracePt t="151432" x="3679825" y="5507038"/>
          <p14:tracePt t="151467" x="3667125" y="5507038"/>
          <p14:tracePt t="151489" x="3667125" y="5518150"/>
          <p14:tracePt t="151496" x="3654425" y="5518150"/>
          <p14:tracePt t="151517" x="3643313" y="5518150"/>
          <p14:tracePt t="151524" x="3630613" y="5530850"/>
          <p14:tracePt t="151539" x="3617913" y="5543550"/>
          <p14:tracePt t="151548" x="3605213" y="5543550"/>
          <p14:tracePt t="151565" x="3592513" y="5543550"/>
          <p14:tracePt t="151584" x="3579813" y="5543550"/>
          <p14:tracePt t="151626" x="3567113" y="5543550"/>
          <p14:tracePt t="151633" x="3567113" y="5568950"/>
          <p14:tracePt t="151648" x="3554413" y="5568950"/>
          <p14:tracePt t="151665" x="3530600" y="5581650"/>
          <p14:tracePt t="151681" x="3517900" y="5581650"/>
          <p14:tracePt t="151698" x="3492500" y="5594350"/>
          <p14:tracePt t="151718" x="3479800" y="5594350"/>
          <p14:tracePt t="151732" x="3479800" y="5607050"/>
          <p14:tracePt t="151754" x="3467100" y="5619750"/>
          <p14:tracePt t="151776" x="3454400" y="5619750"/>
          <p14:tracePt t="151819" x="3441700" y="5619750"/>
          <p14:tracePt t="151848" x="3441700" y="5630863"/>
          <p14:tracePt t="151978" x="3441700" y="5643563"/>
          <p14:tracePt t="152086" x="3441700" y="5656263"/>
          <p14:tracePt t="152115" x="3441700" y="5668963"/>
          <p14:tracePt t="152151" x="3441700" y="5681663"/>
          <p14:tracePt t="152215" x="3429000" y="5694363"/>
          <p14:tracePt t="152259" x="3429000" y="5719763"/>
          <p14:tracePt t="152295" x="3429000" y="5732463"/>
          <p14:tracePt t="152344" x="3429000" y="5743575"/>
          <p14:tracePt t="153330" x="3441700" y="5743575"/>
          <p14:tracePt t="153366" x="3454400" y="5743575"/>
          <p14:tracePt t="153481" x="3467100" y="5743575"/>
          <p14:tracePt t="153532" x="3479800" y="5743575"/>
          <p14:tracePt t="153553" x="3492500" y="5743575"/>
          <p14:tracePt t="153567" x="3505200" y="5743575"/>
          <p14:tracePt t="153575" x="3505200" y="5732463"/>
          <p14:tracePt t="153596" x="3517900" y="5732463"/>
          <p14:tracePt t="153632" x="3530600" y="5732463"/>
          <p14:tracePt t="153646" x="3530600" y="5719763"/>
          <p14:tracePt t="153683" x="3530600" y="5707063"/>
          <p14:tracePt t="153704" x="3541713" y="5707063"/>
          <p14:tracePt t="153718" x="3541713" y="5694363"/>
          <p14:tracePt t="153740" x="3554413" y="5694363"/>
          <p14:tracePt t="154243" x="3567113" y="5694363"/>
          <p14:tracePt t="154287" x="3579813" y="5694363"/>
          <p14:tracePt t="154366" x="3592513" y="5694363"/>
          <p14:tracePt t="154387" x="3605213" y="5694363"/>
          <p14:tracePt t="154394" x="3617913" y="5694363"/>
          <p14:tracePt t="154416" x="3630613" y="5694363"/>
          <p14:tracePt t="154430" x="3643313" y="5694363"/>
          <p14:tracePt t="154451" x="3654425" y="5694363"/>
          <p14:tracePt t="154488" x="3667125" y="5694363"/>
          <p14:tracePt t="154546" x="3692525" y="5694363"/>
          <p14:tracePt t="154971" x="3705225" y="5694363"/>
          <p14:tracePt t="154978" x="3717925" y="5694363"/>
          <p14:tracePt t="154991" x="3730625" y="5694363"/>
          <p14:tracePt t="155006" x="3743325" y="5694363"/>
          <p14:tracePt t="155015" x="3756025" y="5694363"/>
          <p14:tracePt t="155049" x="3767138" y="5694363"/>
          <p14:tracePt t="155070" x="3779838" y="5694363"/>
          <p14:tracePt t="155114" x="3792538" y="5694363"/>
          <p14:tracePt t="155157" x="3805238" y="5694363"/>
          <p14:tracePt t="155215" x="3830638" y="5694363"/>
          <p14:tracePt t="155279" x="3843338" y="5694363"/>
          <p14:tracePt t="155344" x="3856038" y="5694363"/>
          <p14:tracePt t="155395" x="3867150" y="5694363"/>
          <p14:tracePt t="155431" x="3879850" y="5694363"/>
          <p14:tracePt t="163300" x="3867150" y="5694363"/>
          <p14:tracePt t="163307" x="3867150" y="5707063"/>
          <p14:tracePt t="163315" x="3856038" y="5707063"/>
          <p14:tracePt t="163331" x="3843338" y="5719763"/>
          <p14:tracePt t="163348" x="3817938" y="5719763"/>
          <p14:tracePt t="163365" x="3779838" y="5719763"/>
          <p14:tracePt t="163381" x="3692525" y="5719763"/>
          <p14:tracePt t="163398" x="3667125" y="5719763"/>
          <p14:tracePt t="163415" x="3643313" y="5719763"/>
          <p14:tracePt t="163417" x="3630613" y="5719763"/>
          <p14:tracePt t="163432" x="3617913" y="5719763"/>
          <p14:tracePt t="163448" x="3592513" y="5707063"/>
          <p14:tracePt t="163466" x="3579813" y="5694363"/>
          <p14:tracePt t="163467" x="3567113" y="5681663"/>
          <p14:tracePt t="163481" x="3541713" y="5630863"/>
          <p14:tracePt t="163498" x="3517900" y="5607050"/>
          <p14:tracePt t="163514" x="3492500" y="5518150"/>
          <p14:tracePt t="163516" x="3492500" y="5468938"/>
          <p14:tracePt t="163531" x="3492500" y="5330825"/>
          <p14:tracePt t="163548" x="3517900" y="5243513"/>
          <p14:tracePt t="163564" x="3567113" y="5105400"/>
          <p14:tracePt t="163582" x="3617913" y="4981575"/>
          <p14:tracePt t="163598" x="3643313" y="4905375"/>
          <p14:tracePt t="163616" x="3705225" y="4768850"/>
          <p14:tracePt t="163631" x="3717925" y="4743450"/>
          <p14:tracePt t="163632" x="3730625" y="4718050"/>
          <p14:tracePt t="163648" x="3743325" y="4667250"/>
          <p14:tracePt t="163665" x="3743325" y="4656138"/>
          <p14:tracePt t="163682" x="3743325" y="4643438"/>
          <p14:tracePt t="163683" x="3743325" y="4630738"/>
          <p14:tracePt t="163698" x="3756025" y="4618038"/>
          <p14:tracePt t="163715" x="3756025" y="4605338"/>
          <p14:tracePt t="163732" x="3756025" y="4592638"/>
          <p14:tracePt t="163748" x="3756025" y="4579938"/>
          <p14:tracePt t="163775" x="3756025" y="4567238"/>
          <p14:tracePt t="163839" x="3756025" y="4554538"/>
          <p14:tracePt t="163940" x="3730625" y="4554538"/>
          <p14:tracePt t="163948" x="3679825" y="4643438"/>
          <p14:tracePt t="163965" x="3605213" y="4818063"/>
          <p14:tracePt t="163983" x="3579813" y="4930775"/>
          <p14:tracePt t="163985" x="3567113" y="4956175"/>
          <p14:tracePt t="163998" x="3554413" y="5018088"/>
          <p14:tracePt t="163999" x="3530600" y="5056188"/>
          <p14:tracePt t="164014" x="3530600" y="5130800"/>
          <p14:tracePt t="164031" x="3530600" y="5156200"/>
          <p14:tracePt t="164048" x="3530600" y="5181600"/>
          <p14:tracePt t="164049" x="3530600" y="5194300"/>
          <p14:tracePt t="164065" x="3530600" y="5205413"/>
          <p14:tracePt t="164091" x="3530600" y="5218113"/>
          <p14:tracePt t="164113" x="3530600" y="5230813"/>
          <p14:tracePt t="164127" x="3530600" y="5243513"/>
          <p14:tracePt t="164133" x="3530600" y="5256213"/>
          <p14:tracePt t="164149" x="3530600" y="5268913"/>
          <p14:tracePt t="164164" x="3530600" y="5281613"/>
          <p14:tracePt t="164181" x="3530600" y="5294313"/>
          <p14:tracePt t="164199" x="3530600" y="5330825"/>
          <p14:tracePt t="164214" x="3530600" y="5356225"/>
          <p14:tracePt t="164231" x="3530600" y="5368925"/>
          <p14:tracePt t="164248" x="3530600" y="5381625"/>
          <p14:tracePt t="164264" x="3530600" y="5407025"/>
          <p14:tracePt t="164281" x="3530600" y="5430838"/>
          <p14:tracePt t="164298" x="3530600" y="5468938"/>
          <p14:tracePt t="164299" x="3530600" y="5507038"/>
          <p14:tracePt t="164314" x="3530600" y="5518150"/>
          <p14:tracePt t="164315" x="3517900" y="5530850"/>
          <p14:tracePt t="164331" x="3517900" y="5556250"/>
          <p14:tracePt t="164348" x="3517900" y="5581650"/>
          <p14:tracePt t="164364" x="3517900" y="5594350"/>
          <p14:tracePt t="164366" x="3517900" y="5607050"/>
          <p14:tracePt t="164415" x="3517900" y="5619750"/>
          <p14:tracePt t="164681" x="3517900" y="5607050"/>
          <p14:tracePt t="164688" x="3517900" y="5543550"/>
          <p14:tracePt t="164697" x="3517900" y="5518150"/>
          <p14:tracePt t="164714" x="3517900" y="5468938"/>
          <p14:tracePt t="164731" x="3517900" y="5407025"/>
          <p14:tracePt t="164733" x="3517900" y="5368925"/>
          <p14:tracePt t="164748" x="3530600" y="5305425"/>
          <p14:tracePt t="164764" x="3541713" y="5243513"/>
          <p14:tracePt t="164782" x="3541713" y="5205413"/>
          <p14:tracePt t="164783" x="3554413" y="5156200"/>
          <p14:tracePt t="164797" x="3554413" y="5092700"/>
          <p14:tracePt t="164814" x="3554413" y="5056188"/>
          <p14:tracePt t="164832" x="3554413" y="5030788"/>
          <p14:tracePt t="164833" x="3554413" y="5018088"/>
          <p14:tracePt t="164848" x="3554413" y="4992688"/>
          <p14:tracePt t="164864" x="3554413" y="4981575"/>
          <p14:tracePt t="164882" x="3554413" y="4968875"/>
          <p14:tracePt t="164883" x="3554413" y="4943475"/>
          <p14:tracePt t="164898" x="3554413" y="4918075"/>
          <p14:tracePt t="164915" x="3554413" y="4879975"/>
          <p14:tracePt t="164931" x="3567113" y="4856163"/>
          <p14:tracePt t="164948" x="3592513" y="4792663"/>
          <p14:tracePt t="164949" x="3605213" y="4779963"/>
          <p14:tracePt t="164964" x="3630613" y="4718050"/>
          <p14:tracePt t="164981" x="3630613" y="4679950"/>
          <p14:tracePt t="164983" x="3630613" y="4667250"/>
          <p14:tracePt t="164997" x="3630613" y="4656138"/>
          <p14:tracePt t="165015" x="3630613" y="4643438"/>
          <p14:tracePt t="165033" x="3630613" y="4630738"/>
          <p14:tracePt t="165134" x="3630613" y="4618038"/>
          <p14:tracePt t="165221" x="3643313" y="4618038"/>
          <p14:tracePt t="165235" x="3654425" y="4618038"/>
          <p14:tracePt t="165249" x="3679825" y="4618038"/>
          <p14:tracePt t="165264" x="3692525" y="4630738"/>
          <p14:tracePt t="165271" x="3692525" y="4643438"/>
          <p14:tracePt t="165284" x="3705225" y="4643438"/>
          <p14:tracePt t="165298" x="3717925" y="4643438"/>
          <p14:tracePt t="165314" x="3730625" y="4643438"/>
          <p14:tracePt t="165331" x="3767138" y="4643438"/>
          <p14:tracePt t="165348" x="3792538" y="4643438"/>
          <p14:tracePt t="165365" x="3805238" y="4643438"/>
          <p14:tracePt t="165366" x="3830638" y="4643438"/>
          <p14:tracePt t="165381" x="3867150" y="4643438"/>
          <p14:tracePt t="165398" x="3905250" y="4643438"/>
          <p14:tracePt t="165415" x="3943350" y="4618038"/>
          <p14:tracePt t="165431" x="3992563" y="4592638"/>
          <p14:tracePt t="165448" x="4017963" y="4567238"/>
          <p14:tracePt t="165465" x="4056063" y="4543425"/>
          <p14:tracePt t="165481" x="4081463" y="4530725"/>
          <p14:tracePt t="165498" x="4092575" y="4530725"/>
          <p14:tracePt t="165537" x="4105275" y="4530725"/>
          <p14:tracePt t="165544" x="4105275" y="4518025"/>
          <p14:tracePt t="165550" x="4117975" y="4492625"/>
          <p14:tracePt t="165569" x="4130675" y="4479925"/>
          <p14:tracePt t="165586" x="4130675" y="4467225"/>
          <p14:tracePt t="165601" x="4130675" y="4454525"/>
          <p14:tracePt t="165883" x="4130675" y="4467225"/>
          <p14:tracePt t="165890" x="4130675" y="4492625"/>
          <p14:tracePt t="165897" x="4130675" y="4505325"/>
          <p14:tracePt t="165914" x="4105275" y="4554538"/>
          <p14:tracePt t="165931" x="4081463" y="4592638"/>
          <p14:tracePt t="165948" x="4043363" y="4718050"/>
          <p14:tracePt t="165965" x="4017963" y="4768850"/>
          <p14:tracePt t="165983" x="3968750" y="4856163"/>
          <p14:tracePt t="165998" x="3956050" y="4879975"/>
          <p14:tracePt t="166000" x="3956050" y="4905375"/>
          <p14:tracePt t="166014" x="3956050" y="4918075"/>
          <p14:tracePt t="166033" x="3943350" y="4943475"/>
          <p14:tracePt t="166047" x="3943350" y="4956175"/>
          <p14:tracePt t="166065" x="3917950" y="4992688"/>
          <p14:tracePt t="166081" x="3905250" y="5018088"/>
          <p14:tracePt t="166098" x="3879850" y="5030788"/>
          <p14:tracePt t="166099" x="3879850" y="5056188"/>
          <p14:tracePt t="166114" x="3830638" y="5092700"/>
          <p14:tracePt t="166132" x="3779838" y="5118100"/>
          <p14:tracePt t="166148" x="3743325" y="5168900"/>
          <p14:tracePt t="166165" x="3679825" y="5243513"/>
          <p14:tracePt t="166181" x="3667125" y="5256213"/>
          <p14:tracePt t="166198" x="3643313" y="5281613"/>
          <p14:tracePt t="166214" x="3617913" y="5294313"/>
          <p14:tracePt t="166231" x="3605213" y="5318125"/>
          <p14:tracePt t="166248" x="3605213" y="5330825"/>
          <p14:tracePt t="166249" x="3605213" y="5343525"/>
          <p14:tracePt t="166264" x="3605213" y="5356225"/>
          <p14:tracePt t="166282" x="3592513" y="5356225"/>
          <p14:tracePt t="166298" x="3592513" y="5368925"/>
          <p14:tracePt t="166343" x="3592513" y="5381625"/>
          <p14:tracePt t="166371" x="3579813" y="5381625"/>
          <p14:tracePt t="166378" x="3579813" y="5394325"/>
          <p14:tracePt t="166408" x="3567113" y="5394325"/>
          <p14:tracePt t="166695" x="3567113" y="5407025"/>
          <p14:tracePt t="166731" x="3567113" y="5418138"/>
          <p14:tracePt t="167529" x="3567113" y="5430838"/>
          <p14:tracePt t="167550" x="3567113" y="5443538"/>
          <p14:tracePt t="167572" x="3567113" y="5456238"/>
          <p14:tracePt t="167609" x="3567113" y="5468938"/>
          <p14:tracePt t="167688" x="3567113" y="5481638"/>
          <p14:tracePt t="169796" x="3567113" y="5494338"/>
          <p14:tracePt t="169817" x="3567113" y="5507038"/>
          <p14:tracePt t="169889" x="3567113" y="5518150"/>
          <p14:tracePt t="169968" x="3567113" y="5530850"/>
          <p14:tracePt t="170004" x="3554413" y="5543550"/>
          <p14:tracePt t="170011" x="3554413" y="5556250"/>
          <p14:tracePt t="170018" x="3541713" y="5556250"/>
          <p14:tracePt t="170047" x="3541713" y="5568950"/>
          <p14:tracePt t="170068" x="3530600" y="5581650"/>
          <p14:tracePt t="170082" x="3517900" y="5581650"/>
          <p14:tracePt t="170089" x="3505200" y="5594350"/>
          <p14:tracePt t="170098" x="3505200" y="5607050"/>
          <p14:tracePt t="170114" x="3479800" y="5619750"/>
          <p14:tracePt t="170131" x="3479800" y="5630863"/>
          <p14:tracePt t="170147" x="3467100" y="5656263"/>
          <p14:tracePt t="170164" x="3454400" y="5668963"/>
          <p14:tracePt t="170191" x="3454400" y="5681663"/>
          <p14:tracePt t="170198" x="3429000" y="5694363"/>
          <p14:tracePt t="170219" x="3417888" y="5694363"/>
          <p14:tracePt t="170231" x="3417888" y="5707063"/>
          <p14:tracePt t="170255" x="3405188" y="5719763"/>
          <p14:tracePt t="170291" x="3405188" y="5732463"/>
          <p14:tracePt t="170298" x="3392488" y="5732463"/>
          <p14:tracePt t="170501" x="3392488" y="5743575"/>
          <p14:tracePt t="170522" x="3392488" y="5756275"/>
          <p14:tracePt t="170536" x="3392488" y="5768975"/>
          <p14:tracePt t="170543" x="3392488" y="5781675"/>
          <p14:tracePt t="170549" x="3392488" y="5794375"/>
          <p14:tracePt t="170572" x="3392488" y="5807075"/>
          <p14:tracePt t="170580" x="3392488" y="5819775"/>
          <p14:tracePt t="170597" x="3392488" y="5832475"/>
          <p14:tracePt t="170615" x="3405188" y="5843588"/>
          <p14:tracePt t="170631" x="3417888" y="5868988"/>
          <p14:tracePt t="170647" x="3417888" y="5881688"/>
          <p14:tracePt t="170665" x="3441700" y="5881688"/>
          <p14:tracePt t="170666" x="3441700" y="5894388"/>
          <p14:tracePt t="170682" x="3454400" y="5894388"/>
          <p14:tracePt t="170697" x="3467100" y="5907088"/>
          <p14:tracePt t="170715" x="3467100" y="5919788"/>
          <p14:tracePt t="170717" x="3479800" y="5932488"/>
          <p14:tracePt t="170731" x="3492500" y="5932488"/>
          <p14:tracePt t="170732" x="3505200" y="5945188"/>
          <p14:tracePt t="170747" x="3541713" y="5956300"/>
          <p14:tracePt t="170765" x="3567113" y="5981700"/>
          <p14:tracePt t="170766" x="3592513" y="5981700"/>
          <p14:tracePt t="170781" x="3617913" y="6007100"/>
          <p14:tracePt t="170797" x="3667125" y="6019800"/>
          <p14:tracePt t="170814" x="3692525" y="6019800"/>
          <p14:tracePt t="170831" x="3717925" y="6019800"/>
          <p14:tracePt t="170832" x="3730625" y="6019800"/>
          <p14:tracePt t="170847" x="3743325" y="6019800"/>
          <p14:tracePt t="170865" x="3767138" y="6019800"/>
          <p14:tracePt t="170882" x="3779838" y="6019800"/>
          <p14:tracePt t="170883" x="3792538" y="6019800"/>
          <p14:tracePt t="170897" x="3805238" y="6019800"/>
          <p14:tracePt t="170917" x="3817938" y="6019800"/>
          <p14:tracePt t="170932" x="3843338" y="6019800"/>
          <p14:tracePt t="170947" x="3856038" y="6019800"/>
          <p14:tracePt t="170968" x="3867150" y="6019800"/>
          <p14:tracePt t="170982" x="3879850" y="6007100"/>
          <p14:tracePt t="170997" x="3892550" y="5994400"/>
          <p14:tracePt t="171014" x="3930650" y="5981700"/>
          <p14:tracePt t="171031" x="3943350" y="5969000"/>
          <p14:tracePt t="171048" x="3956050" y="5969000"/>
          <p14:tracePt t="171064" x="3968750" y="5969000"/>
          <p14:tracePt t="171083" x="3992563" y="5956300"/>
          <p14:tracePt t="171097" x="4005263" y="5956300"/>
          <p14:tracePt t="171114" x="4017963" y="5945188"/>
          <p14:tracePt t="171140" x="4017963" y="5932488"/>
          <p14:tracePt t="171149" x="4030663" y="5932488"/>
          <p14:tracePt t="171177" x="4043363" y="5932488"/>
          <p14:tracePt t="171183" x="4043363" y="5919788"/>
          <p14:tracePt t="171198" x="4056063" y="5919788"/>
          <p14:tracePt t="171215" x="4068763" y="5907088"/>
          <p14:tracePt t="171242" x="4081463" y="5894388"/>
          <p14:tracePt t="171248" x="4081463" y="5881688"/>
          <p14:tracePt t="171264" x="4081463" y="5868988"/>
          <p14:tracePt t="171284" x="4081463" y="5856288"/>
          <p14:tracePt t="171297" x="4081463" y="5843588"/>
          <p14:tracePt t="171314" x="4081463" y="5832475"/>
          <p14:tracePt t="171330" x="4092575" y="5819775"/>
          <p14:tracePt t="171348" x="4092575" y="5794375"/>
          <p14:tracePt t="171364" x="4092575" y="5768975"/>
          <p14:tracePt t="171381" x="4092575" y="5743575"/>
          <p14:tracePt t="171399" x="4092575" y="5681663"/>
          <p14:tracePt t="171414" x="4081463" y="5681663"/>
          <p14:tracePt t="171416" x="4068763" y="5668963"/>
          <p14:tracePt t="171431" x="4068763" y="5643563"/>
          <p14:tracePt t="171448" x="4043363" y="5630863"/>
          <p14:tracePt t="171449" x="4043363" y="5619750"/>
          <p14:tracePt t="171464" x="4030663" y="5607050"/>
          <p14:tracePt t="171481" x="4030663" y="5594350"/>
          <p14:tracePt t="171497" x="4017963" y="5581650"/>
          <p14:tracePt t="171515" x="4017963" y="5568950"/>
          <p14:tracePt t="171516" x="4005263" y="5556250"/>
          <p14:tracePt t="171531" x="3992563" y="5556250"/>
          <p14:tracePt t="171548" x="3979863" y="5543550"/>
          <p14:tracePt t="171564" x="3968750" y="5543550"/>
          <p14:tracePt t="171581" x="3943350" y="5530850"/>
          <p14:tracePt t="171597" x="3892550" y="5507038"/>
          <p14:tracePt t="171615" x="3843338" y="5481638"/>
          <p14:tracePt t="171616" x="3792538" y="5468938"/>
          <p14:tracePt t="171630" x="3743325" y="5468938"/>
          <p14:tracePt t="171648" x="3705225" y="5468938"/>
          <p14:tracePt t="171665" x="3679825" y="5468938"/>
          <p14:tracePt t="171681" x="3667125" y="5468938"/>
          <p14:tracePt t="171698" x="3630613" y="5468938"/>
          <p14:tracePt t="171714" x="3617913" y="5468938"/>
          <p14:tracePt t="171731" x="3605213" y="5468938"/>
          <p14:tracePt t="171748" x="3592513" y="5468938"/>
          <p14:tracePt t="171765" x="3567113" y="5481638"/>
          <p14:tracePt t="171767" x="3554413" y="5494338"/>
          <p14:tracePt t="171782" x="3541713" y="5494338"/>
          <p14:tracePt t="171797" x="3530600" y="5507038"/>
          <p14:tracePt t="171814" x="3517900" y="5518150"/>
          <p14:tracePt t="171816" x="3517900" y="5530850"/>
          <p14:tracePt t="171831" x="3505200" y="5543550"/>
          <p14:tracePt t="171849" x="3505200" y="5556250"/>
          <p14:tracePt t="171865" x="3479800" y="5581650"/>
          <p14:tracePt t="171881" x="3467100" y="5594350"/>
          <p14:tracePt t="171898" x="3454400" y="5607050"/>
          <p14:tracePt t="171915" x="3441700" y="5630863"/>
          <p14:tracePt t="171917" x="3441700" y="5643563"/>
          <p14:tracePt t="171931" x="3441700" y="5656263"/>
          <p14:tracePt t="171932" x="3441700" y="5668963"/>
          <p14:tracePt t="171947" x="3429000" y="5719763"/>
          <p14:tracePt t="171964" x="3429000" y="5743575"/>
          <p14:tracePt t="171981" x="3429000" y="5768975"/>
          <p14:tracePt t="171997" x="3429000" y="5807075"/>
          <p14:tracePt t="172014" x="3429000" y="5819775"/>
          <p14:tracePt t="172031" x="3429000" y="5843588"/>
          <p14:tracePt t="172033" x="3429000" y="5856288"/>
          <p14:tracePt t="172048" x="3429000" y="5868988"/>
          <p14:tracePt t="172049" x="3429000" y="5881688"/>
          <p14:tracePt t="172064" x="3441700" y="5894388"/>
          <p14:tracePt t="172082" x="3467100" y="5919788"/>
          <p14:tracePt t="172083" x="3492500" y="5919788"/>
          <p14:tracePt t="172097" x="3492500" y="5932488"/>
          <p14:tracePt t="172098" x="3505200" y="5945188"/>
          <p14:tracePt t="172115" x="3541713" y="5969000"/>
          <p14:tracePt t="172131" x="3579813" y="5994400"/>
          <p14:tracePt t="172147" x="3605213" y="6019800"/>
          <p14:tracePt t="172165" x="3617913" y="6019800"/>
          <p14:tracePt t="172181" x="3630613" y="6032500"/>
          <p14:tracePt t="172220" x="3643313" y="6032500"/>
          <p14:tracePt t="172256" x="3654425" y="6032500"/>
          <p14:tracePt t="172292" x="3667125" y="6032500"/>
          <p14:tracePt t="172335" x="3679825" y="6032500"/>
          <p14:tracePt t="172342" x="3692525" y="6032500"/>
          <p14:tracePt t="172348" x="3705225" y="6032500"/>
          <p14:tracePt t="172364" x="3717925" y="6032500"/>
          <p14:tracePt t="172381" x="3779838" y="6007100"/>
          <p14:tracePt t="172398" x="3792538" y="5994400"/>
          <p14:tracePt t="172400" x="3817938" y="5994400"/>
          <p14:tracePt t="172414" x="3830638" y="5981700"/>
          <p14:tracePt t="172415" x="3843338" y="5969000"/>
          <p14:tracePt t="172431" x="3879850" y="5945188"/>
          <p14:tracePt t="172448" x="3943350" y="5907088"/>
          <p14:tracePt t="172449" x="3979863" y="5868988"/>
          <p14:tracePt t="172464" x="4043363" y="5819775"/>
          <p14:tracePt t="172465" x="4068763" y="5794375"/>
          <p14:tracePt t="172481" x="4192588" y="5668963"/>
          <p14:tracePt t="172499" x="4318000" y="5507038"/>
          <p14:tracePt t="172500" x="4343400" y="5443538"/>
          <p14:tracePt t="172514" x="4394200" y="5381625"/>
          <p14:tracePt t="172515" x="4406900" y="5356225"/>
          <p14:tracePt t="172531" x="4430713" y="5294313"/>
          <p14:tracePt t="172547" x="4481513" y="5194300"/>
          <p14:tracePt t="172565" x="4530725" y="5043488"/>
          <p14:tracePt t="172566" x="4543425" y="4992688"/>
          <p14:tracePt t="172580" x="4581525" y="4830763"/>
          <p14:tracePt t="172597" x="4606925" y="4730750"/>
          <p14:tracePt t="172615" x="4630738" y="4643438"/>
          <p14:tracePt t="172616" x="4643438" y="4579938"/>
          <p14:tracePt t="172631" x="4643438" y="4492625"/>
          <p14:tracePt t="172648" x="4643438" y="4405313"/>
          <p14:tracePt t="172664" x="4643438" y="4330700"/>
          <p14:tracePt t="172666" x="4643438" y="4292600"/>
          <p14:tracePt t="172681" x="4643438" y="4230688"/>
          <p14:tracePt t="172698" x="4643438" y="4205288"/>
          <p14:tracePt t="172714" x="4643438" y="4167188"/>
          <p14:tracePt t="172731" x="4630738" y="4129088"/>
          <p14:tracePt t="172733" x="4619625" y="4092575"/>
          <p14:tracePt t="172747" x="4594225" y="4054475"/>
          <p14:tracePt t="172764" x="4581525" y="3992563"/>
          <p14:tracePt t="172781" x="4568825" y="3967163"/>
          <p14:tracePt t="172783" x="4556125" y="3941763"/>
          <p14:tracePt t="172798" x="4543425" y="3905250"/>
          <p14:tracePt t="172814" x="4543425" y="3892550"/>
          <p14:tracePt t="172831" x="4530725" y="3867150"/>
          <p14:tracePt t="172847" x="4518025" y="3867150"/>
          <p14:tracePt t="172865" x="4518025" y="3854450"/>
          <p14:tracePt t="172881" x="4518025" y="3841750"/>
          <p14:tracePt t="172902" x="4506913" y="3841750"/>
          <p14:tracePt t="172914" x="4494213" y="3816350"/>
          <p14:tracePt t="172931" x="4430713" y="3792538"/>
          <p14:tracePt t="172932" x="4394200" y="3767138"/>
          <p14:tracePt t="172947" x="4281488" y="3729038"/>
          <p14:tracePt t="172964" x="4192588" y="3703638"/>
          <p14:tracePt t="172981" x="4156075" y="3692525"/>
          <p14:tracePt t="172983" x="4117975" y="3692525"/>
          <p14:tracePt t="172998" x="4068763" y="3692525"/>
          <p14:tracePt t="173014" x="4005263" y="3679825"/>
          <p14:tracePt t="173032" x="3956050" y="3667125"/>
          <p14:tracePt t="173033" x="3917950" y="3654425"/>
          <p14:tracePt t="173048" x="3892550" y="3654425"/>
          <p14:tracePt t="173049" x="3856038" y="3654425"/>
          <p14:tracePt t="173064" x="3779838" y="3654425"/>
          <p14:tracePt t="173081" x="3717925" y="3654425"/>
          <p14:tracePt t="173097" x="3667125" y="3654425"/>
          <p14:tracePt t="173114" x="3592513" y="3679825"/>
          <p14:tracePt t="173131" x="3541713" y="3703638"/>
          <p14:tracePt t="173133" x="3517900" y="3703638"/>
          <p14:tracePt t="173147" x="3517900" y="3716338"/>
          <p14:tracePt t="173165" x="3492500" y="3716338"/>
          <p14:tracePt t="173181" x="3479800" y="3729038"/>
          <p14:tracePt t="173198" x="3467100" y="3729038"/>
          <p14:tracePt t="173227" x="3467100" y="3741738"/>
          <p14:tracePt t="173248" x="3454400" y="3741738"/>
          <p14:tracePt t="173255" x="3454400" y="3767138"/>
          <p14:tracePt t="173264" x="3441700" y="3779838"/>
          <p14:tracePt t="173280" x="3417888" y="3841750"/>
          <p14:tracePt t="173298" x="3392488" y="3879850"/>
          <p14:tracePt t="173298" x="3379788" y="3892550"/>
          <p14:tracePt t="173313" x="3367088" y="3916363"/>
          <p14:tracePt t="173331" x="3367088" y="3929063"/>
          <p14:tracePt t="173347" x="3367088" y="3954463"/>
          <p14:tracePt t="173364" x="3367088" y="3967163"/>
          <p14:tracePt t="173381" x="3367088" y="3992563"/>
          <p14:tracePt t="173398" x="3367088" y="4005263"/>
          <p14:tracePt t="173414" x="3392488" y="4029075"/>
          <p14:tracePt t="173416" x="3417888" y="4029075"/>
          <p14:tracePt t="173430" x="3441700" y="4054475"/>
          <p14:tracePt t="173448" x="3467100" y="4067175"/>
          <p14:tracePt t="173449" x="3492500" y="4079875"/>
          <p14:tracePt t="173464" x="3492500" y="4092575"/>
          <p14:tracePt t="173466" x="3505200" y="4092575"/>
          <p14:tracePt t="173481" x="3530600" y="4092575"/>
          <p14:tracePt t="173498" x="3541713" y="4105275"/>
          <p14:tracePt t="173515" x="3567113" y="4105275"/>
          <p14:tracePt t="173531" x="3579813" y="4117975"/>
          <p14:tracePt t="173548" x="3592513" y="4117975"/>
          <p14:tracePt t="173564" x="3605213" y="4117975"/>
          <p14:tracePt t="173581" x="3654425" y="4117975"/>
          <p14:tracePt t="173598" x="3667125" y="4117975"/>
          <p14:tracePt t="173615" x="3717925" y="4117975"/>
          <p14:tracePt t="173616" x="3730625" y="4117975"/>
          <p14:tracePt t="173631" x="3767138" y="4117975"/>
          <p14:tracePt t="173647" x="3805238" y="4117975"/>
          <p14:tracePt t="173665" x="3830638" y="4117975"/>
          <p14:tracePt t="173666" x="3843338" y="4117975"/>
          <p14:tracePt t="173687" x="3856038" y="4117975"/>
          <p14:tracePt t="173708" x="3867150" y="4117975"/>
          <p14:tracePt t="173723" x="3879850" y="4117975"/>
          <p14:tracePt t="173737" x="3892550" y="4117975"/>
          <p14:tracePt t="173751" x="3905250" y="4117975"/>
          <p14:tracePt t="173767" x="3917950" y="4117975"/>
          <p14:tracePt t="173782" x="3930650" y="4105275"/>
          <p14:tracePt t="173797" x="3956050" y="4105275"/>
          <p14:tracePt t="173816" x="3968750" y="4105275"/>
          <p14:tracePt t="173838" x="3979863" y="4105275"/>
          <p14:tracePt t="173847" x="3979863" y="4092575"/>
          <p14:tracePt t="173864" x="3992563" y="4092575"/>
          <p14:tracePt t="173933" x="4005263" y="4092575"/>
          <p14:tracePt t="173953" x="4017963" y="4092575"/>
          <p14:tracePt t="173960" x="4030663" y="4092575"/>
          <p14:tracePt t="173975" x="4043363" y="4079875"/>
          <p14:tracePt t="173996" x="4056063" y="4079875"/>
          <p14:tracePt t="174018" x="4068763" y="4079875"/>
          <p14:tracePt t="174025" x="4081463" y="4079875"/>
          <p14:tracePt t="174053" x="4092575" y="4079875"/>
          <p14:tracePt t="174126" x="4105275" y="4079875"/>
          <p14:tracePt t="175119" x="4092575" y="4079875"/>
          <p14:tracePt t="175191" x="4081463" y="4079875"/>
          <p14:tracePt t="175234" x="4068763" y="4079875"/>
          <p14:tracePt t="175298" x="4056063" y="4079875"/>
          <p14:tracePt t="175305" x="4056063" y="4092575"/>
          <p14:tracePt t="175314" x="4005263" y="4129088"/>
          <p14:tracePt t="175331" x="3968750" y="4217988"/>
          <p14:tracePt t="175348" x="3943350" y="4267200"/>
          <p14:tracePt t="175349" x="3905250" y="4305300"/>
          <p14:tracePt t="175364" x="3867150" y="4367213"/>
          <p14:tracePt t="175381" x="3856038" y="4405313"/>
          <p14:tracePt t="175397" x="3805238" y="4443413"/>
          <p14:tracePt t="175399" x="3792538" y="4454525"/>
          <p14:tracePt t="175414" x="3779838" y="4467225"/>
          <p14:tracePt t="175415" x="3779838" y="4479925"/>
          <p14:tracePt t="175431" x="3730625" y="4505325"/>
          <p14:tracePt t="175448" x="3705225" y="4543425"/>
          <p14:tracePt t="175449" x="3692525" y="4554538"/>
          <p14:tracePt t="175464" x="3667125" y="4567238"/>
          <p14:tracePt t="175465" x="3643313" y="4605338"/>
          <p14:tracePt t="175481" x="3605213" y="4667250"/>
          <p14:tracePt t="175498" x="3579813" y="4743450"/>
          <p14:tracePt t="175499" x="3541713" y="4768850"/>
          <p14:tracePt t="175514" x="3530600" y="4805363"/>
          <p14:tracePt t="175531" x="3492500" y="4879975"/>
          <p14:tracePt t="175549" x="3479800" y="4943475"/>
          <p14:tracePt t="175564" x="3467100" y="4956175"/>
          <p14:tracePt t="175565" x="3467100" y="4968875"/>
          <p14:tracePt t="175581" x="3441700" y="5018088"/>
          <p14:tracePt t="175598" x="3429000" y="5056188"/>
          <p14:tracePt t="175600" x="3417888" y="5068888"/>
          <p14:tracePt t="175614" x="3405188" y="5105400"/>
          <p14:tracePt t="175616" x="3379788" y="5143500"/>
          <p14:tracePt t="175631" x="3341688" y="5205413"/>
          <p14:tracePt t="175648" x="3305175" y="5256213"/>
          <p14:tracePt t="175664" x="3267075" y="5343525"/>
          <p14:tracePt t="175665" x="3254375" y="5368925"/>
          <p14:tracePt t="175680" x="3241675" y="5418138"/>
          <p14:tracePt t="175697" x="3228975" y="5443538"/>
          <p14:tracePt t="175714" x="3205163" y="5468938"/>
          <p14:tracePt t="175715" x="3205163" y="5494338"/>
          <p14:tracePt t="175731" x="3179763" y="5518150"/>
          <p14:tracePt t="175747" x="3179763" y="5556250"/>
          <p14:tracePt t="175764" x="3167063" y="5594350"/>
          <p14:tracePt t="175765" x="3154363" y="5607050"/>
          <p14:tracePt t="175780" x="3141663" y="5656263"/>
          <p14:tracePt t="175797" x="3141663" y="5694363"/>
          <p14:tracePt t="175814" x="3141663" y="5732463"/>
          <p14:tracePt t="175816" x="3141663" y="5756275"/>
          <p14:tracePt t="175830" x="3141663" y="5768975"/>
          <p14:tracePt t="175831" x="3141663" y="5794375"/>
          <p14:tracePt t="175847" x="3141663" y="5832475"/>
          <p14:tracePt t="175865" x="3141663" y="5843588"/>
          <p14:tracePt t="175881" x="3141663" y="5856288"/>
          <p14:tracePt t="175881" x="3141663" y="5868988"/>
          <p14:tracePt t="175897" x="3141663" y="5881688"/>
          <p14:tracePt t="175915" x="3141663" y="5894388"/>
          <p14:tracePt t="175916" x="3141663" y="5907088"/>
          <p14:tracePt t="175938" x="3141663" y="5919788"/>
          <p14:tracePt t="175960" x="3141663" y="5932488"/>
          <p14:tracePt t="175967" x="3154363" y="5945188"/>
          <p14:tracePt t="175981" x="3154363" y="5956300"/>
          <p14:tracePt t="175982" x="3179763" y="5956300"/>
          <p14:tracePt t="175997" x="3205163" y="5969000"/>
          <p14:tracePt t="176014" x="3228975" y="5981700"/>
          <p14:tracePt t="176031" x="3267075" y="5994400"/>
          <p14:tracePt t="176032" x="3292475" y="5994400"/>
          <p14:tracePt t="176047" x="3305175" y="5994400"/>
          <p14:tracePt t="176065" x="3317875" y="6007100"/>
          <p14:tracePt t="176081" x="3341688" y="6019800"/>
          <p14:tracePt t="176082" x="3354388" y="6032500"/>
          <p14:tracePt t="176097" x="3367088" y="6032500"/>
          <p14:tracePt t="176115" x="3417888" y="6045200"/>
          <p14:tracePt t="176131" x="3441700" y="6045200"/>
          <p14:tracePt t="176133" x="3454400" y="6045200"/>
          <p14:tracePt t="176147" x="3467100" y="6045200"/>
          <p14:tracePt t="176164" x="3517900" y="6045200"/>
          <p14:tracePt t="176181" x="3541713" y="6045200"/>
          <p14:tracePt t="176182" x="3554413" y="6045200"/>
          <p14:tracePt t="176197" x="3579813" y="6045200"/>
          <p14:tracePt t="176214" x="3617913" y="6045200"/>
          <p14:tracePt t="176231" x="3630613" y="6045200"/>
          <p14:tracePt t="176248" x="3654425" y="6045200"/>
          <p14:tracePt t="176249" x="3667125" y="6045200"/>
          <p14:tracePt t="176264" x="3679825" y="6045200"/>
          <p14:tracePt t="176281" x="3692525" y="6032500"/>
          <p14:tracePt t="176297" x="3705225" y="6019800"/>
          <p14:tracePt t="176314" x="3717925" y="6019800"/>
          <p14:tracePt t="176331" x="3743325" y="6019800"/>
          <p14:tracePt t="176348" x="3743325" y="6007100"/>
          <p14:tracePt t="176364" x="3756025" y="6007100"/>
          <p14:tracePt t="176381" x="3756025" y="5994400"/>
          <p14:tracePt t="176399" x="3767138" y="5994400"/>
          <p14:tracePt t="176414" x="3779838" y="5981700"/>
          <p14:tracePt t="176430" x="3779838" y="5969000"/>
          <p14:tracePt t="176449" x="3792538" y="5969000"/>
          <p14:tracePt t="176450" x="3805238" y="5956300"/>
          <p14:tracePt t="176464" x="3817938" y="5945188"/>
          <p14:tracePt t="176482" x="3830638" y="5945188"/>
          <p14:tracePt t="176499" x="3856038" y="5919788"/>
          <p14:tracePt t="176515" x="3867150" y="5907088"/>
          <p14:tracePt t="176531" x="3892550" y="5894388"/>
          <p14:tracePt t="176549" x="3917950" y="5856288"/>
          <p14:tracePt t="176564" x="3930650" y="5856288"/>
          <p14:tracePt t="176581" x="3956050" y="5856288"/>
          <p14:tracePt t="176598" x="3979863" y="5843588"/>
          <p14:tracePt t="176600" x="3992563" y="5843588"/>
          <p14:tracePt t="176615" x="3992563" y="5832475"/>
          <p14:tracePt t="176631" x="4005263" y="5819775"/>
          <p14:tracePt t="176647" x="4030663" y="5819775"/>
          <p14:tracePt t="176665" x="4043363" y="5819775"/>
          <p14:tracePt t="176666" x="4056063" y="5819775"/>
          <p14:tracePt t="176686" x="4068763" y="5819775"/>
          <p14:tracePt t="176708" x="4081463" y="5807075"/>
          <p14:tracePt t="176737" x="4092575" y="5794375"/>
          <p14:tracePt t="176773" x="4117975" y="5794375"/>
          <p14:tracePt t="176779" x="4117975" y="5781675"/>
          <p14:tracePt t="176809" x="4130675" y="5781675"/>
          <p14:tracePt t="176831" x="4130675" y="5768975"/>
          <p14:tracePt t="176837" x="4143375" y="5768975"/>
          <p14:tracePt t="176866" x="4156075" y="5756275"/>
          <p14:tracePt t="176902" x="4168775" y="5756275"/>
          <p14:tracePt t="176931" x="4181475" y="5756275"/>
          <p14:tracePt t="176938" x="4181475" y="5743575"/>
          <p14:tracePt t="176966" x="4192588" y="5743575"/>
          <p14:tracePt t="176974" x="4192588" y="5732463"/>
          <p14:tracePt t="180891" x="4205288" y="5719763"/>
          <p14:tracePt t="180898" x="4217988" y="5719763"/>
          <p14:tracePt t="180914" x="4230688" y="5707063"/>
          <p14:tracePt t="180915" x="4230688" y="5694363"/>
          <p14:tracePt t="180930" x="4243388" y="5668963"/>
          <p14:tracePt t="180947" x="4268788" y="5619750"/>
          <p14:tracePt t="180964" x="4281488" y="5568950"/>
          <p14:tracePt t="180981" x="4318000" y="5481638"/>
          <p14:tracePt t="180983" x="4318000" y="5456238"/>
          <p14:tracePt t="180997" x="4330700" y="5418138"/>
          <p14:tracePt t="181014" x="4356100" y="5343525"/>
          <p14:tracePt t="181031" x="4356100" y="5305425"/>
          <p14:tracePt t="181032" x="4368800" y="5281613"/>
          <p14:tracePt t="181047" x="4381500" y="5256213"/>
          <p14:tracePt t="181064" x="4381500" y="5230813"/>
          <p14:tracePt t="181081" x="4406900" y="5181600"/>
          <p14:tracePt t="181097" x="4418013" y="5105400"/>
          <p14:tracePt t="181114" x="4430713" y="5043488"/>
          <p14:tracePt t="181131" x="4443413" y="4956175"/>
          <p14:tracePt t="181132" x="4443413" y="4930775"/>
          <p14:tracePt t="181147" x="4443413" y="4856163"/>
          <p14:tracePt t="181164" x="4443413" y="4792663"/>
          <p14:tracePt t="181182" x="4443413" y="4679950"/>
          <p14:tracePt t="181183" x="4456113" y="4605338"/>
          <p14:tracePt t="181197" x="4481513" y="4479925"/>
          <p14:tracePt t="181214" x="4494213" y="4330700"/>
          <p14:tracePt t="181231" x="4494213" y="4217988"/>
          <p14:tracePt t="181247" x="4494213" y="4154488"/>
          <p14:tracePt t="181264" x="4494213" y="4129088"/>
          <p14:tracePt t="181281" x="4494213" y="4079875"/>
          <p14:tracePt t="181283" x="4494213" y="4067175"/>
          <p14:tracePt t="181297" x="4494213" y="4054475"/>
          <p14:tracePt t="181314" x="4494213" y="3992563"/>
          <p14:tracePt t="181331" x="4481513" y="3967163"/>
          <p14:tracePt t="181333" x="4481513" y="3954463"/>
          <p14:tracePt t="181347" x="4481513" y="3941763"/>
          <p14:tracePt t="181348" x="4481513" y="3929063"/>
          <p14:tracePt t="181364" x="4468813" y="3905250"/>
          <p14:tracePt t="181380" x="4456113" y="3879850"/>
          <p14:tracePt t="181397" x="4456113" y="3841750"/>
          <p14:tracePt t="181414" x="4430713" y="3816350"/>
          <p14:tracePt t="181431" x="4418013" y="3792538"/>
          <p14:tracePt t="181448" x="4406900" y="3779838"/>
          <p14:tracePt t="181449" x="4394200" y="3767138"/>
          <p14:tracePt t="181469" x="4394200" y="3754438"/>
          <p14:tracePt t="181480" x="4381500" y="3754438"/>
          <p14:tracePt t="181498" x="4381500" y="3741738"/>
          <p14:tracePt t="181499" x="4368800" y="3741738"/>
          <p14:tracePt t="181534" x="4343400" y="3741738"/>
          <p14:tracePt t="181542" x="4343400" y="3729038"/>
          <p14:tracePt t="181556" x="4330700" y="3729038"/>
          <p14:tracePt t="181564" x="4318000" y="3716338"/>
          <p14:tracePt t="181580" x="4281488" y="3716338"/>
          <p14:tracePt t="181598" x="4268788" y="3716338"/>
          <p14:tracePt t="181600" x="4256088" y="3716338"/>
          <p14:tracePt t="181614" x="4243388" y="3716338"/>
          <p14:tracePt t="181630" x="4217988" y="3703638"/>
          <p14:tracePt t="181648" x="4192588" y="3692525"/>
          <p14:tracePt t="181664" x="4181475" y="3692525"/>
          <p14:tracePt t="181681" x="4168775" y="3692525"/>
          <p14:tracePt t="181698" x="4156075" y="3692525"/>
          <p14:tracePt t="181714" x="4068763" y="3679825"/>
          <p14:tracePt t="181715" x="4043363" y="3679825"/>
          <p14:tracePt t="181730" x="3992563" y="3679825"/>
          <p14:tracePt t="181747" x="3943350" y="3667125"/>
          <p14:tracePt t="181764" x="3892550" y="3667125"/>
          <p14:tracePt t="181765" x="3879850" y="3667125"/>
          <p14:tracePt t="181780" x="3867150" y="3667125"/>
          <p14:tracePt t="181797" x="3830638" y="3667125"/>
          <p14:tracePt t="181815" x="3817938" y="3667125"/>
          <p14:tracePt t="181830" x="3805238" y="3667125"/>
          <p14:tracePt t="181873" x="3792538" y="3667125"/>
          <p14:tracePt t="181895" x="3767138" y="3667125"/>
          <p14:tracePt t="181902" x="3654425" y="3667125"/>
          <p14:tracePt t="181914" x="3617913" y="3667125"/>
          <p14:tracePt t="181931" x="3579813" y="3667125"/>
          <p14:tracePt t="181948" x="3554413" y="3667125"/>
          <p14:tracePt t="181964" x="3492500" y="3692525"/>
          <p14:tracePt t="181966" x="3454400" y="3703638"/>
          <p14:tracePt t="181982" x="3441700" y="3703638"/>
          <p14:tracePt t="181997" x="3429000" y="3703638"/>
          <p14:tracePt t="182014" x="3417888" y="3716338"/>
          <p14:tracePt t="182032" x="3405188" y="3716338"/>
          <p14:tracePt t="182066" x="3392488" y="3716338"/>
          <p14:tracePt t="182095" x="3392488" y="3729038"/>
          <p14:tracePt t="182102" x="3379788" y="3741738"/>
          <p14:tracePt t="182114" x="3367088" y="3754438"/>
          <p14:tracePt t="182131" x="3341688" y="3816350"/>
          <p14:tracePt t="182132" x="3328988" y="3841750"/>
          <p14:tracePt t="182148" x="3305175" y="3892550"/>
          <p14:tracePt t="182164" x="3305175" y="3916363"/>
          <p14:tracePt t="182181" x="3305175" y="3929063"/>
          <p14:tracePt t="182182" x="3305175" y="3941763"/>
          <p14:tracePt t="182197" x="3305175" y="3967163"/>
          <p14:tracePt t="182214" x="3305175" y="3979863"/>
          <p14:tracePt t="182231" x="3305175" y="4005263"/>
          <p14:tracePt t="182247" x="3305175" y="4029075"/>
          <p14:tracePt t="182264" x="3328988" y="4067175"/>
          <p14:tracePt t="182282" x="3405188" y="4117975"/>
          <p14:tracePt t="182297" x="3429000" y="4141788"/>
          <p14:tracePt t="182298" x="3454400" y="4154488"/>
          <p14:tracePt t="182314" x="3517900" y="4179888"/>
          <p14:tracePt t="182331" x="3554413" y="4192588"/>
          <p14:tracePt t="182332" x="3554413" y="4205288"/>
          <p14:tracePt t="182347" x="3592513" y="4217988"/>
          <p14:tracePt t="182364" x="3617913" y="4230688"/>
          <p14:tracePt t="182381" x="3643313" y="4241800"/>
          <p14:tracePt t="182398" x="3654425" y="4241800"/>
          <p14:tracePt t="182414" x="3679825" y="4241800"/>
          <p14:tracePt t="182430" x="3692525" y="4241800"/>
          <p14:tracePt t="182449" x="3717925" y="4241800"/>
          <p14:tracePt t="182465" x="3730625" y="4241800"/>
          <p14:tracePt t="182481" x="3767138" y="4241800"/>
          <p14:tracePt t="182483" x="3779838" y="4241800"/>
          <p14:tracePt t="182498" x="3805238" y="4241800"/>
          <p14:tracePt t="182514" x="3843338" y="4241800"/>
          <p14:tracePt t="182531" x="3856038" y="4230688"/>
          <p14:tracePt t="182533" x="3867150" y="4230688"/>
          <p14:tracePt t="182547" x="3879850" y="4230688"/>
          <p14:tracePt t="182577" x="3892550" y="4230688"/>
          <p14:tracePt t="182592" x="3892550" y="4217988"/>
          <p14:tracePt t="182598" x="3905250" y="4217988"/>
          <p14:tracePt t="182656" x="3917950" y="4217988"/>
          <p14:tracePt t="182692" x="3930650" y="4217988"/>
          <p14:tracePt t="182930" x="3930650" y="4230688"/>
          <p14:tracePt t="182937" x="3917950" y="4267200"/>
          <p14:tracePt t="182947" x="3905250" y="4292600"/>
          <p14:tracePt t="182964" x="3879850" y="4330700"/>
          <p14:tracePt t="182965" x="3856038" y="4418013"/>
          <p14:tracePt t="182980" x="3830638" y="4443413"/>
          <p14:tracePt t="182981" x="3817938" y="4505325"/>
          <p14:tracePt t="182997" x="3756025" y="4643438"/>
          <p14:tracePt t="183014" x="3717925" y="4779963"/>
          <p14:tracePt t="183031" x="3705225" y="4843463"/>
          <p14:tracePt t="183031" x="3679825" y="4879975"/>
          <p14:tracePt t="183047" x="3667125" y="4918075"/>
          <p14:tracePt t="183065" x="3643313" y="4981575"/>
          <p14:tracePt t="183081" x="3630613" y="5056188"/>
          <p14:tracePt t="183098" x="3617913" y="5130800"/>
          <p14:tracePt t="183115" x="3605213" y="5194300"/>
          <p14:tracePt t="183117" x="3605213" y="5230813"/>
          <p14:tracePt t="183131" x="3605213" y="5243513"/>
          <p14:tracePt t="183132" x="3605213" y="5256213"/>
          <p14:tracePt t="183148" x="3592513" y="5294313"/>
          <p14:tracePt t="183164" x="3579813" y="5330825"/>
          <p14:tracePt t="183181" x="3579813" y="5343525"/>
          <p14:tracePt t="183182" x="3579813" y="5356225"/>
          <p14:tracePt t="183197" x="3567113" y="5368925"/>
          <p14:tracePt t="183213" x="3554413" y="5407025"/>
          <p14:tracePt t="183231" x="3554413" y="5430838"/>
          <p14:tracePt t="183232" x="3541713" y="5430838"/>
          <p14:tracePt t="183247" x="3541713" y="5468938"/>
          <p14:tracePt t="183264" x="3517900" y="5494338"/>
          <p14:tracePt t="183280" x="3492500" y="5543550"/>
          <p14:tracePt t="183297" x="3479800" y="5594350"/>
          <p14:tracePt t="183314" x="3467100" y="5643563"/>
          <p14:tracePt t="183331" x="3454400" y="5694363"/>
          <p14:tracePt t="183347" x="3441700" y="5743575"/>
          <p14:tracePt t="183348" x="3441700" y="5756275"/>
          <p14:tracePt t="183364" x="3441700" y="5794375"/>
          <p14:tracePt t="183380" x="3441700" y="5819775"/>
          <p14:tracePt t="183397" x="3441700" y="5832475"/>
          <p14:tracePt t="183414" x="3441700" y="5843588"/>
          <p14:tracePt t="183432" x="3441700" y="5868988"/>
          <p14:tracePt t="183505" x="3441700" y="5881688"/>
          <p14:tracePt t="184383" x="3441700" y="5868988"/>
          <p14:tracePt t="184390" x="3454400" y="5843588"/>
          <p14:tracePt t="184398" x="3467100" y="5807075"/>
          <p14:tracePt t="184413" x="3505200" y="5719763"/>
          <p14:tracePt t="184430" x="3530600" y="5656263"/>
          <p14:tracePt t="184447" x="3554413" y="5556250"/>
          <p14:tracePt t="184448" x="3567113" y="5530850"/>
          <p14:tracePt t="184464" x="3579813" y="5430838"/>
          <p14:tracePt t="184481" x="3605213" y="5368925"/>
          <p14:tracePt t="184497" x="3617913" y="5294313"/>
          <p14:tracePt t="184498" x="3654425" y="5243513"/>
          <p14:tracePt t="184513" x="3717925" y="5068888"/>
          <p14:tracePt t="184530" x="3792538" y="4892675"/>
          <p14:tracePt t="184547" x="3843338" y="4768850"/>
          <p14:tracePt t="184548" x="3856038" y="4692650"/>
          <p14:tracePt t="184563" x="3867150" y="4643438"/>
          <p14:tracePt t="184581" x="3905250" y="4567238"/>
          <p14:tracePt t="184598" x="3943350" y="4479925"/>
          <p14:tracePt t="184614" x="3943350" y="4430713"/>
          <p14:tracePt t="184630" x="3943350" y="4405313"/>
          <p14:tracePt t="184648" x="3943350" y="4392613"/>
          <p14:tracePt t="184664" x="3956050" y="4354513"/>
          <p14:tracePt t="184680" x="4005263" y="4292600"/>
          <p14:tracePt t="184697" x="4005263" y="4267200"/>
          <p14:tracePt t="184698" x="4017963" y="4254500"/>
          <p14:tracePt t="184713" x="4030663" y="4241800"/>
          <p14:tracePt t="184715" x="4043363" y="4217988"/>
          <p14:tracePt t="184730" x="4092575" y="4179888"/>
          <p14:tracePt t="184748" x="4117975" y="4129088"/>
          <p14:tracePt t="184749" x="4117975" y="4117975"/>
          <p14:tracePt t="184763" x="4143375" y="4092575"/>
          <p14:tracePt t="184765" x="4143375" y="4079875"/>
          <p14:tracePt t="184781" x="4168775" y="4067175"/>
          <p14:tracePt t="184807" x="4168775" y="4054475"/>
          <p14:tracePt t="184843" x="4181475" y="4054475"/>
          <p14:tracePt t="184864" x="4181475" y="4041775"/>
          <p14:tracePt t="184908" x="4181475" y="4029075"/>
          <p14:tracePt t="184987" x="4181475" y="4017963"/>
          <p14:tracePt t="185001" x="4181475" y="4005263"/>
          <p14:tracePt t="185016" x="4181475" y="3992563"/>
          <p14:tracePt t="185023" x="4181475" y="3979863"/>
          <p14:tracePt t="185031" x="4181475" y="3967163"/>
          <p14:tracePt t="185047" x="4181475" y="3905250"/>
          <p14:tracePt t="185064" x="4168775" y="3867150"/>
          <p14:tracePt t="185080" x="4156075" y="3841750"/>
          <p14:tracePt t="185082" x="4143375" y="3816350"/>
          <p14:tracePt t="185097" x="4130675" y="3803650"/>
          <p14:tracePt t="185114" x="4117975" y="3792538"/>
          <p14:tracePt t="185130" x="4105275" y="3792538"/>
          <p14:tracePt t="185131" x="4105275" y="3767138"/>
          <p14:tracePt t="185147" x="4081463" y="3767138"/>
          <p14:tracePt t="185164" x="4068763" y="3767138"/>
          <p14:tracePt t="185180" x="4005263" y="3741738"/>
          <p14:tracePt t="185181" x="3956050" y="3729038"/>
          <p14:tracePt t="185197" x="3830638" y="3716338"/>
          <p14:tracePt t="185214" x="3756025" y="3703638"/>
          <p14:tracePt t="185231" x="3705225" y="3703638"/>
          <p14:tracePt t="185247" x="3679825" y="3703638"/>
          <p14:tracePt t="185264" x="3667125" y="3703638"/>
          <p14:tracePt t="185311" x="3654425" y="3703638"/>
          <p14:tracePt t="185383" x="3643313" y="3703638"/>
          <p14:tracePt t="185398" x="3630613" y="3703638"/>
          <p14:tracePt t="185405" x="3541713" y="3741738"/>
          <p14:tracePt t="185413" x="3454400" y="3803650"/>
          <p14:tracePt t="185430" x="3429000" y="3816350"/>
          <p14:tracePt t="185447" x="3417888" y="3829050"/>
          <p14:tracePt t="185449" x="3405188" y="3829050"/>
          <p14:tracePt t="185468" x="3392488" y="3829050"/>
          <p14:tracePt t="185480" x="3392488" y="3841750"/>
          <p14:tracePt t="185497" x="3367088" y="3879850"/>
          <p14:tracePt t="185513" x="3354388" y="3916363"/>
          <p14:tracePt t="185530" x="3354388" y="3941763"/>
          <p14:tracePt t="185547" x="3354388" y="3967163"/>
          <p14:tracePt t="185548" x="3354388" y="3979863"/>
          <p14:tracePt t="185563" x="3354388" y="3992563"/>
          <p14:tracePt t="185580" x="3354388" y="4029075"/>
          <p14:tracePt t="185598" x="3354388" y="4054475"/>
          <p14:tracePt t="185598" x="3354388" y="4067175"/>
          <p14:tracePt t="185614" x="3392488" y="4092575"/>
          <p14:tracePt t="185630" x="3405188" y="4117975"/>
          <p14:tracePt t="185648" x="3441700" y="4141788"/>
          <p14:tracePt t="185664" x="3467100" y="4167188"/>
          <p14:tracePt t="185680" x="3492500" y="4192588"/>
          <p14:tracePt t="185697" x="3505200" y="4192588"/>
          <p14:tracePt t="185699" x="3530600" y="4192588"/>
          <p14:tracePt t="185714" x="3541713" y="4192588"/>
          <p14:tracePt t="185730" x="3567113" y="4205288"/>
          <p14:tracePt t="185748" x="3579813" y="4205288"/>
          <p14:tracePt t="185763" x="3592513" y="4205288"/>
          <p14:tracePt t="185781" x="3605213" y="4205288"/>
          <p14:tracePt t="185798" x="3617913" y="4205288"/>
          <p14:tracePt t="185815" x="3630613" y="4205288"/>
          <p14:tracePt t="185850" x="3643313" y="4205288"/>
          <p14:tracePt t="185914" x="3643313" y="4217988"/>
          <p14:tracePt t="185929" x="3643313" y="4241800"/>
          <p14:tracePt t="185938" x="3643313" y="4267200"/>
          <p14:tracePt t="185949" x="3643313" y="4292600"/>
          <p14:tracePt t="185950" x="3643313" y="4318000"/>
          <p14:tracePt t="185963" x="3643313" y="4354513"/>
          <p14:tracePt t="185980" x="3605213" y="4479925"/>
          <p14:tracePt t="185997" x="3579813" y="4554538"/>
          <p14:tracePt t="186015" x="3492500" y="4768850"/>
          <p14:tracePt t="186030" x="3454400" y="4943475"/>
          <p14:tracePt t="186048" x="3417888" y="5056188"/>
          <p14:tracePt t="186066" x="3354388" y="5218113"/>
          <p14:tracePt t="186081" x="3328988" y="5343525"/>
          <p14:tracePt t="186097" x="3317875" y="5456238"/>
          <p14:tracePt t="186114" x="3305175" y="5556250"/>
          <p14:tracePt t="186116" x="3305175" y="5607050"/>
          <p14:tracePt t="186130" x="3305175" y="5630863"/>
          <p14:tracePt t="186147" x="3305175" y="5694363"/>
          <p14:tracePt t="186164" x="3305175" y="5719763"/>
          <p14:tracePt t="186180" x="3305175" y="5756275"/>
          <p14:tracePt t="186181" x="3305175" y="5768975"/>
          <p14:tracePt t="186197" x="3305175" y="5794375"/>
          <p14:tracePt t="186214" x="3305175" y="5807075"/>
          <p14:tracePt t="186231" x="3305175" y="5819775"/>
          <p14:tracePt t="186232" x="3305175" y="5832475"/>
          <p14:tracePt t="186252" x="3305175" y="5843588"/>
          <p14:tracePt t="186281" x="3305175" y="5856288"/>
          <p14:tracePt t="186806" x="3317875" y="5868988"/>
          <p14:tracePt t="186815" x="3328988" y="5868988"/>
          <p14:tracePt t="186830" x="3354388" y="5881688"/>
          <p14:tracePt t="186847" x="3405188" y="5894388"/>
          <p14:tracePt t="186864" x="3441700" y="5894388"/>
          <p14:tracePt t="186865" x="3454400" y="5894388"/>
          <p14:tracePt t="186880" x="3505200" y="5894388"/>
          <p14:tracePt t="186897" x="3554413" y="5894388"/>
          <p14:tracePt t="186900" x="3592513" y="5894388"/>
          <p14:tracePt t="186914" x="3605213" y="5907088"/>
          <p14:tracePt t="186931" x="3667125" y="5907088"/>
          <p14:tracePt t="186947" x="3692525" y="5919788"/>
          <p14:tracePt t="186964" x="3705225" y="5919788"/>
          <p14:tracePt t="186980" x="3743325" y="5919788"/>
          <p14:tracePt t="186997" x="3767138" y="5919788"/>
          <p14:tracePt t="187014" x="3805238" y="5919788"/>
          <p14:tracePt t="187030" x="3817938" y="5919788"/>
          <p14:tracePt t="187047" x="3843338" y="5919788"/>
          <p14:tracePt t="187064" x="3879850" y="5919788"/>
          <p14:tracePt t="187080" x="3905250" y="5919788"/>
          <p14:tracePt t="187097" x="3930650" y="5919788"/>
          <p14:tracePt t="187114" x="3956050" y="5919788"/>
          <p14:tracePt t="187116" x="3968750" y="5907088"/>
          <p14:tracePt t="187131" x="3979863" y="5907088"/>
          <p14:tracePt t="187147" x="3992563" y="5907088"/>
          <p14:tracePt t="187164" x="4005263" y="5894388"/>
          <p14:tracePt t="187181" x="4030663" y="5894388"/>
          <p14:tracePt t="187209" x="4043363" y="5894388"/>
          <p14:tracePt t="187230" x="4068763" y="5881688"/>
          <p14:tracePt t="187246" x="4081463" y="5881688"/>
          <p14:tracePt t="187259" x="4092575" y="5868988"/>
          <p14:tracePt t="187266" x="4117975" y="5856288"/>
          <p14:tracePt t="187281" x="4117975" y="5843588"/>
          <p14:tracePt t="187297" x="4143375" y="5843588"/>
          <p14:tracePt t="187316" x="4156075" y="5843588"/>
          <p14:tracePt t="187339" x="4156075" y="5832475"/>
          <p14:tracePt t="187367" x="4168775" y="5832475"/>
          <p14:tracePt t="187727" x="4168775" y="5843588"/>
          <p14:tracePt t="187742" x="4181475" y="5868988"/>
          <p14:tracePt t="187748" x="4181475" y="5894388"/>
          <p14:tracePt t="187764" x="4181475" y="5932488"/>
          <p14:tracePt t="187781" x="4181475" y="5994400"/>
          <p14:tracePt t="187797" x="4192588" y="6045200"/>
          <p14:tracePt t="187799" x="4192588" y="6056313"/>
          <p14:tracePt t="187814" x="4192588" y="6069013"/>
          <p14:tracePt t="187816" x="4192588" y="6094413"/>
          <p14:tracePt t="187831" x="4192588" y="6119813"/>
          <p14:tracePt t="187849" x="4192588" y="6145213"/>
          <p14:tracePt t="187866" x="4192588" y="6157913"/>
          <p14:tracePt t="187899" x="4192588" y="6169025"/>
          <p14:tracePt t="187928" x="4192588" y="6181725"/>
          <p14:tracePt t="187965" x="4192588" y="6194425"/>
          <p14:tracePt t="187971" x="4192588" y="6207125"/>
          <p14:tracePt t="187986" x="4192588" y="6219825"/>
          <p14:tracePt t="188022" x="4192588" y="6232525"/>
          <p14:tracePt t="188080" x="4192588" y="6245225"/>
          <p14:tracePt t="188152" x="4192588" y="6257925"/>
          <p14:tracePt t="188173" x="4192588" y="6269038"/>
          <p14:tracePt t="188187" x="4192588" y="6281738"/>
          <p14:tracePt t="188252" x="4192588" y="6294438"/>
          <p14:tracePt t="188324" x="4192588" y="6307138"/>
          <p14:tracePt t="188367" x="4192588" y="6319838"/>
          <p14:tracePt t="188418" x="4192588" y="6332538"/>
          <p14:tracePt t="188431" x="4192588" y="6345238"/>
          <p14:tracePt t="188448" x="4192588" y="6357938"/>
          <p14:tracePt t="188475" x="4192588" y="6370638"/>
          <p14:tracePt t="188489" x="4181475" y="6381750"/>
          <p14:tracePt t="188503" x="4181475" y="6394450"/>
          <p14:tracePt t="188514" x="4168775" y="6407150"/>
          <p14:tracePt t="188530" x="4168775" y="6419850"/>
          <p14:tracePt t="188547" x="4168775" y="6432550"/>
          <p14:tracePt t="188548" x="4156075" y="6445250"/>
          <p14:tracePt t="188563" x="4156075" y="6457950"/>
          <p14:tracePt t="188580" x="4143375" y="6470650"/>
          <p14:tracePt t="188597" x="4130675" y="6483350"/>
          <p14:tracePt t="188598" x="4117975" y="6494463"/>
          <p14:tracePt t="188613" x="4105275" y="6507163"/>
          <p14:tracePt t="188630" x="4105275" y="6519863"/>
          <p14:tracePt t="188632" x="4092575" y="6532563"/>
          <p14:tracePt t="188647" x="4081463" y="6545263"/>
          <p14:tracePt t="188664" x="4068763" y="6570663"/>
          <p14:tracePt t="188680" x="4056063" y="6583363"/>
          <p14:tracePt t="188697" x="4030663" y="6583363"/>
          <p14:tracePt t="188698" x="4017963" y="6594475"/>
          <p14:tracePt t="188719" x="4005263" y="6594475"/>
          <p14:tracePt t="188731" x="3992563" y="6607175"/>
          <p14:tracePt t="188747" x="3979863" y="6607175"/>
          <p14:tracePt t="188765" x="3956050" y="6607175"/>
          <p14:tracePt t="188780" x="3943350" y="6607175"/>
          <p14:tracePt t="188798" x="3930650" y="6607175"/>
          <p14:tracePt t="188842" x="3917950" y="6607175"/>
          <p14:tracePt t="188856" x="3905250" y="6607175"/>
          <p14:tracePt t="188864" x="3892550" y="6607175"/>
          <p14:tracePt t="188880" x="3879850" y="6607175"/>
          <p14:tracePt t="188897" x="3856038" y="6607175"/>
          <p14:tracePt t="188914" x="3817938" y="6607175"/>
          <p14:tracePt t="188915" x="3792538" y="6594475"/>
          <p14:tracePt t="188930" x="3756025" y="6557963"/>
          <p14:tracePt t="188947" x="3730625" y="6532563"/>
          <p14:tracePt t="188964" x="3705225" y="6519863"/>
          <p14:tracePt t="188965" x="3692525" y="6494463"/>
          <p14:tracePt t="188980" x="3654425" y="6470650"/>
          <p14:tracePt t="188997" x="3592513" y="6432550"/>
          <p14:tracePt t="189014" x="3505200" y="6357938"/>
          <p14:tracePt t="189015" x="3467100" y="6319838"/>
          <p14:tracePt t="189030" x="3354388" y="6232525"/>
          <p14:tracePt t="189048" x="3216275" y="6081713"/>
          <p14:tracePt t="189064" x="3003550" y="5856288"/>
          <p14:tracePt t="189065" x="2941638" y="5781675"/>
          <p14:tracePt t="189080" x="2854325" y="5681663"/>
          <p14:tracePt t="189097" x="2603500" y="5356225"/>
          <p14:tracePt t="189115" x="2416175" y="5005388"/>
          <p14:tracePt t="189116" x="2365375" y="4956175"/>
          <p14:tracePt t="189130" x="2252663" y="4805363"/>
          <p14:tracePt t="189131" x="2090738" y="4567238"/>
          <p14:tracePt t="189147" x="1839913" y="4067175"/>
          <p14:tracePt t="189165" x="1714500" y="3741738"/>
          <p14:tracePt t="189167" x="1565275" y="3390900"/>
          <p14:tracePt t="189180" x="1427163" y="3065463"/>
          <p14:tracePt t="189181" x="1389063" y="2978150"/>
          <p14:tracePt t="189197" x="1076325" y="2452688"/>
          <p14:tracePt t="189214" x="914400" y="2127250"/>
          <p14:tracePt t="189230" x="776288" y="1865313"/>
          <p14:tracePt t="189231" x="701675" y="1727200"/>
          <p14:tracePt t="189247" x="488950" y="1476375"/>
          <p14:tracePt t="189263" x="312738" y="1289050"/>
          <p14:tracePt t="189281" x="174625" y="1138238"/>
          <p14:tracePt t="189282" x="112713" y="10890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Neutral mutation</a:t>
            </a:r>
            <a:r>
              <a:rPr lang="en-GB" sz="2800" dirty="0"/>
              <a:t>: change a codon to one that encodes a </a:t>
            </a:r>
            <a:r>
              <a:rPr lang="en-GB" sz="2800" b="1" dirty="0"/>
              <a:t>chemically similar </a:t>
            </a:r>
            <a:r>
              <a:rPr lang="en-GB" sz="2800" dirty="0"/>
              <a:t>amino acid and thus has no effect on </a:t>
            </a:r>
            <a:r>
              <a:rPr lang="en-GB" sz="2800" b="1" dirty="0"/>
              <a:t>fitness.</a:t>
            </a:r>
          </a:p>
          <a:p>
            <a:pPr algn="just">
              <a:lnSpc>
                <a:spcPct val="150000"/>
              </a:lnSpc>
            </a:pPr>
            <a:r>
              <a:rPr lang="en-GB" b="1" dirty="0">
                <a:solidFill>
                  <a:srgbClr val="FF0000"/>
                </a:solidFill>
              </a:rPr>
              <a:t>Silent mutations: </a:t>
            </a:r>
            <a:r>
              <a:rPr lang="en-GB" dirty="0"/>
              <a:t>change a codon to one that encodes the same amino acid and causes no change in the protein produced. </a:t>
            </a:r>
            <a:endParaRPr lang="en-GB" b="1" dirty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b="1" dirty="0">
                <a:solidFill>
                  <a:srgbClr val="FF0000"/>
                </a:solidFill>
              </a:rPr>
              <a:t>Nonsense mutations:</a:t>
            </a:r>
            <a:r>
              <a:rPr lang="en-GB" dirty="0"/>
              <a:t> change an amino-acid-coding codon to a single "</a:t>
            </a:r>
            <a:r>
              <a:rPr lang="en-GB" b="1" dirty="0">
                <a:solidFill>
                  <a:srgbClr val="FF0000"/>
                </a:solidFill>
              </a:rPr>
              <a:t>stop</a:t>
            </a:r>
            <a:r>
              <a:rPr lang="en-GB" dirty="0"/>
              <a:t>" codon and cause an incomplete protein. This can have serious effects since the incomplete protein probably won't </a:t>
            </a:r>
            <a:r>
              <a:rPr lang="en-GB" b="1" dirty="0"/>
              <a:t>function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4B18824-E882-B3F2-C32B-15793F3AA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85"/>
    </mc:Choice>
    <mc:Fallback xmlns="">
      <p:transition spd="slow" advTm="8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124" y="357167"/>
            <a:ext cx="8953877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FA3A2D-FDB9-8A06-5FD0-0A6048ACE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91"/>
    </mc:Choice>
    <mc:Fallback xmlns="">
      <p:transition spd="slow" advTm="8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" x="1189038" y="3416300"/>
          <p14:tracePt t="386" x="1289050" y="3378200"/>
          <p14:tracePt t="406" x="1389063" y="3328988"/>
          <p14:tracePt t="406" x="1427163" y="3316288"/>
          <p14:tracePt t="421" x="1489075" y="3303588"/>
          <p14:tracePt t="440" x="1565275" y="3303588"/>
          <p14:tracePt t="472" x="1665288" y="3303588"/>
          <p14:tracePt t="487" x="1689100" y="3328988"/>
          <p14:tracePt t="503" x="1727200" y="3341688"/>
          <p14:tracePt t="517" x="1752600" y="3354388"/>
          <p14:tracePt t="534" x="1765300" y="3367088"/>
          <p14:tracePt t="549" x="1778000" y="3403600"/>
          <p14:tracePt t="567" x="1814513" y="3416300"/>
          <p14:tracePt t="582" x="1827213" y="3429000"/>
          <p14:tracePt t="600" x="1865313" y="3467100"/>
          <p14:tracePt t="615" x="1890713" y="3490913"/>
          <p14:tracePt t="647" x="1990725" y="3567113"/>
          <p14:tracePt t="657" x="2014538" y="3579813"/>
          <p14:tracePt t="676" x="2078038" y="3603625"/>
          <p14:tracePt t="706" x="2116138" y="3616325"/>
          <p14:tracePt t="711" x="2127250" y="3629025"/>
          <p14:tracePt t="726" x="2139950" y="3629025"/>
          <p14:tracePt t="760" x="2152650" y="3629025"/>
          <p14:tracePt t="874" x="2178050" y="3603625"/>
          <p14:tracePt t="888" x="2190750" y="3529013"/>
          <p14:tracePt t="904" x="2203450" y="3490913"/>
          <p14:tracePt t="919" x="2228850" y="3403600"/>
          <p14:tracePt t="947" x="2228850" y="3367088"/>
          <p14:tracePt t="979" x="2228850" y="3354388"/>
          <p14:tracePt t="993" x="2228850" y="3328988"/>
          <p14:tracePt t="1011" x="2216150" y="3278188"/>
          <p14:tracePt t="1025" x="2203450" y="3241675"/>
          <p14:tracePt t="1043" x="2190750" y="3203575"/>
          <p14:tracePt t="1057" x="2178050" y="3178175"/>
          <p14:tracePt t="1062" x="2165350" y="3154363"/>
          <p14:tracePt t="1079" x="2165350" y="3128963"/>
          <p14:tracePt t="1110" x="2127250" y="3090863"/>
          <p14:tracePt t="1124" x="2116138" y="3078163"/>
          <p14:tracePt t="1126" x="2103438" y="3065463"/>
          <p14:tracePt t="1157" x="2078038" y="3016250"/>
          <p14:tracePt t="1172" x="2052638" y="3003550"/>
          <p14:tracePt t="1203" x="2027238" y="2978150"/>
          <p14:tracePt t="1213" x="2014538" y="2965450"/>
          <p14:tracePt t="1227" x="2003425" y="2965450"/>
          <p14:tracePt t="1260" x="1965325" y="2928938"/>
          <p14:tracePt t="1274" x="1927225" y="2916238"/>
          <p14:tracePt t="1279" x="1890713" y="2903538"/>
          <p14:tracePt t="1310" x="1639888" y="2878138"/>
          <p14:tracePt t="1325" x="1589088" y="2878138"/>
          <p14:tracePt t="1330" x="1565275" y="2878138"/>
          <p14:tracePt t="1361" x="1539875" y="2878138"/>
          <p14:tracePt t="1376" x="1527175" y="2878138"/>
          <p14:tracePt t="1379" x="1514475" y="2878138"/>
          <p14:tracePt t="1411" x="1501775" y="2878138"/>
          <p14:tracePt t="1443" x="1476375" y="2878138"/>
          <p14:tracePt t="1474" x="1476375" y="2890838"/>
          <p14:tracePt t="1485" x="1465263" y="2903538"/>
          <p14:tracePt t="1499" x="1465263" y="2916238"/>
          <p14:tracePt t="1532" x="1465263" y="2978150"/>
          <p14:tracePt t="1563" x="1465263" y="3016250"/>
          <p14:tracePt t="1564" x="1465263" y="3028950"/>
          <p14:tracePt t="1581" x="1465263" y="3041650"/>
          <p14:tracePt t="1599" x="1465263" y="3065463"/>
          <p14:tracePt t="1601" x="1476375" y="3090863"/>
          <p14:tracePt t="1618" x="1539875" y="3128963"/>
          <p14:tracePt t="1633" x="1601788" y="3154363"/>
          <p14:tracePt t="1638" x="1652588" y="3165475"/>
          <p14:tracePt t="1656" x="1677988" y="3165475"/>
          <p14:tracePt t="1688" x="1765300" y="3165475"/>
          <p14:tracePt t="1702" x="1790700" y="3178175"/>
          <p14:tracePt t="1735" x="1827213" y="3178175"/>
          <p14:tracePt t="1765" x="1890713" y="3178175"/>
          <p14:tracePt t="1777" x="1914525" y="3178175"/>
          <p14:tracePt t="1793" x="1952625" y="3178175"/>
          <p14:tracePt t="1794" x="1965325" y="3178175"/>
          <p14:tracePt t="1811" x="2003425" y="3178175"/>
          <p14:tracePt t="1843" x="2090738" y="3178175"/>
          <p14:tracePt t="1857" x="2127250" y="3178175"/>
          <p14:tracePt t="1889" x="2165350" y="3178175"/>
          <p14:tracePt t="1933" x="2190750" y="3178175"/>
          <p14:tracePt t="1948" x="2203450" y="3178175"/>
          <p14:tracePt t="1980" x="2252663" y="3141663"/>
          <p14:tracePt t="1996" x="2290763" y="3116263"/>
          <p14:tracePt t="2029" x="2365375" y="3090863"/>
          <p14:tracePt t="2055" x="2378075" y="3090863"/>
          <p14:tracePt t="2085" x="2403475" y="3078163"/>
          <p14:tracePt t="2100" x="2416175" y="3078163"/>
          <p14:tracePt t="2118" x="2428875" y="3078163"/>
          <p14:tracePt t="2149" x="2441575" y="3078163"/>
          <p14:tracePt t="2402" x="2441575" y="3065463"/>
          <p14:tracePt t="2460" x="2428875" y="3054350"/>
          <p14:tracePt t="2475" x="2428875" y="3041650"/>
          <p14:tracePt t="2492" x="2378075" y="3016250"/>
          <p14:tracePt t="2507" x="2352675" y="2990850"/>
          <p14:tracePt t="2525" x="2316163" y="2965450"/>
          <p14:tracePt t="2538" x="2303463" y="2952750"/>
          <p14:tracePt t="2569" x="2278063" y="2952750"/>
          <p14:tracePt t="2583" x="2265363" y="2952750"/>
          <p14:tracePt t="2613" x="2228850" y="2928938"/>
          <p14:tracePt t="2643" x="2116138" y="2878138"/>
          <p14:tracePt t="2658" x="2078038" y="2878138"/>
          <p14:tracePt t="2689" x="2027238" y="2865438"/>
          <p14:tracePt t="2703" x="2014538" y="2865438"/>
          <p14:tracePt t="2734" x="1990725" y="2865438"/>
          <p14:tracePt t="2779" x="1978025" y="2865438"/>
          <p14:tracePt t="2825" x="1939925" y="2865438"/>
          <p14:tracePt t="2841" x="1927225" y="2865438"/>
          <p14:tracePt t="2845" x="1914525" y="2865438"/>
          <p14:tracePt t="2859" x="1890713" y="2865438"/>
          <p14:tracePt t="2891" x="1852613" y="2865438"/>
          <p14:tracePt t="2906" x="1839913" y="2865438"/>
          <p14:tracePt t="2933" x="1827213" y="2865438"/>
          <p14:tracePt t="2949" x="1727200" y="2878138"/>
          <p14:tracePt t="2979" x="1677988" y="2890838"/>
          <p14:tracePt t="2994" x="1639888" y="2916238"/>
          <p14:tracePt t="2998" x="1627188" y="2916238"/>
          <p14:tracePt t="3016" x="1614488" y="2916238"/>
          <p14:tracePt t="3033" x="1589088" y="2928938"/>
          <p14:tracePt t="3080" x="1577975" y="2928938"/>
          <p14:tracePt t="3168" x="1577975" y="2941638"/>
          <p14:tracePt t="3201" x="1577975" y="2952750"/>
          <p14:tracePt t="3215" x="1577975" y="2965450"/>
          <p14:tracePt t="3229" x="1577975" y="2978150"/>
          <p14:tracePt t="3261" x="1577975" y="3016250"/>
          <p14:tracePt t="3293" x="1577975" y="3041650"/>
          <p14:tracePt t="3308" x="1614488" y="3054350"/>
          <p14:tracePt t="3313" x="1627188" y="3065463"/>
          <p14:tracePt t="3331" x="1665288" y="3078163"/>
          <p14:tracePt t="3349" x="1714500" y="3116263"/>
          <p14:tracePt t="3381" x="1752600" y="3116263"/>
          <p14:tracePt t="3396" x="1778000" y="3128963"/>
          <p14:tracePt t="3400" x="1790700" y="3128963"/>
          <p14:tracePt t="3432" x="1790700" y="3141663"/>
          <p14:tracePt t="3463" x="1801813" y="3141663"/>
          <p14:tracePt t="3509" x="1814513" y="3154363"/>
          <p14:tracePt t="3553" x="1827213" y="3154363"/>
          <p14:tracePt t="3583" x="1827213" y="3165475"/>
          <p14:tracePt t="3615" x="1827213" y="3178175"/>
          <p14:tracePt t="3688" x="1827213" y="3190875"/>
          <p14:tracePt t="3764" x="1827213" y="3203575"/>
          <p14:tracePt t="3862" x="1827213" y="3216275"/>
          <p14:tracePt t="3876" x="1827213" y="3228975"/>
          <p14:tracePt t="3960" x="1827213" y="3241675"/>
          <p14:tracePt t="4112" x="1827213" y="3254375"/>
          <p14:tracePt t="6036" x="1839913" y="3254375"/>
          <p14:tracePt t="6069" x="1852613" y="3254375"/>
          <p14:tracePt t="6084" x="1878013" y="3254375"/>
          <p14:tracePt t="6102" x="1903413" y="3267075"/>
          <p14:tracePt t="6116" x="1927225" y="3278188"/>
          <p14:tracePt t="6120" x="1939925" y="3278188"/>
          <p14:tracePt t="6138" x="1978025" y="3303588"/>
          <p14:tracePt t="6168" x="2065338" y="3354388"/>
          <p14:tracePt t="6183" x="2078038" y="3367088"/>
          <p14:tracePt t="6216" x="2127250" y="3390900"/>
          <p14:tracePt t="6231" x="2152650" y="3441700"/>
          <p14:tracePt t="6235" x="2165350" y="3454400"/>
          <p14:tracePt t="6255" x="2203450" y="3503613"/>
          <p14:tracePt t="6271" x="2216150" y="3516313"/>
          <p14:tracePt t="6290" x="2216150" y="3541713"/>
          <p14:tracePt t="6305" x="2228850" y="3554413"/>
          <p14:tracePt t="7517" x="2252663" y="3516313"/>
          <p14:tracePt t="7538" x="2278063" y="3378200"/>
          <p14:tracePt t="7552" x="2290763" y="3341688"/>
          <p14:tracePt t="7571" x="2316163" y="3290888"/>
          <p14:tracePt t="7572" x="2328863" y="3278188"/>
          <p14:tracePt t="7587" x="2328863" y="3254375"/>
          <p14:tracePt t="7621" x="2328863" y="3241675"/>
          <p14:tracePt t="7652" x="2328863" y="3228975"/>
          <p14:tracePt t="7682" x="2339975" y="3190875"/>
          <p14:tracePt t="7697" x="2339975" y="3178175"/>
          <p14:tracePt t="7702" x="2339975" y="3165475"/>
          <p14:tracePt t="7761" x="2339975" y="3154363"/>
          <p14:tracePt t="7789" x="2352675" y="3154363"/>
          <p14:tracePt t="7803" x="2352675" y="3141663"/>
          <p14:tracePt t="7835" x="2441575" y="3078163"/>
          <p14:tracePt t="7851" x="2478088" y="3028950"/>
          <p14:tracePt t="7886" x="2678113" y="2852738"/>
          <p14:tracePt t="7900" x="2790825" y="2728913"/>
          <p14:tracePt t="7905" x="2828925" y="2678113"/>
          <p14:tracePt t="7920" x="2879725" y="2616200"/>
          <p14:tracePt t="7938" x="2903538" y="2540000"/>
          <p14:tracePt t="7968" x="2992438" y="2465388"/>
          <p14:tracePt t="7984" x="3041650" y="2414588"/>
          <p14:tracePt t="7989" x="3067050" y="2378075"/>
          <p14:tracePt t="8008" x="3079750" y="2339975"/>
          <p14:tracePt t="8031" x="3079750" y="2327275"/>
          <p14:tracePt t="8033" x="3079750" y="2314575"/>
          <p14:tracePt t="8054" x="3079750" y="2303463"/>
          <p14:tracePt t="8065" x="3092450" y="2303463"/>
          <p14:tracePt t="8082" x="3092450" y="2290763"/>
          <p14:tracePt t="8131" x="3128963" y="2252663"/>
          <p14:tracePt t="8132" x="3241675" y="2139950"/>
          <p14:tracePt t="8147" x="3305175" y="2078038"/>
          <p14:tracePt t="8164" x="3317875" y="2065338"/>
          <p14:tracePt t="8181" x="3317875" y="2052638"/>
          <p14:tracePt t="8185" x="3328988" y="2039938"/>
          <p14:tracePt t="8247" x="3328988" y="2027238"/>
          <p14:tracePt t="8262" x="3354388" y="2027238"/>
          <p14:tracePt t="8323" x="3354388" y="2001838"/>
          <p14:tracePt t="8406" x="3354388" y="1989138"/>
          <p14:tracePt t="8532" x="3354388" y="1978025"/>
          <p14:tracePt t="8671" x="3354388" y="1965325"/>
          <p14:tracePt t="8732" x="3354388" y="1952625"/>
          <p14:tracePt t="8835" x="3341688" y="1952625"/>
          <p14:tracePt t="8866" x="3328988" y="1952625"/>
          <p14:tracePt t="8881" x="3317875" y="1952625"/>
          <p14:tracePt t="8910" x="3292475" y="1952625"/>
          <p14:tracePt t="8925" x="3267075" y="1952625"/>
          <p14:tracePt t="8957" x="3254375" y="1952625"/>
          <p14:tracePt t="8988" x="3216275" y="1939925"/>
          <p14:tracePt t="9002" x="3154363" y="1914525"/>
          <p14:tracePt t="9020" x="3116263" y="1914525"/>
          <p14:tracePt t="9038" x="3079750" y="1914525"/>
          <p14:tracePt t="9054" x="3054350" y="1914525"/>
          <p14:tracePt t="9087" x="3016250" y="1914525"/>
          <p14:tracePt t="9102" x="3003550" y="1914525"/>
          <p14:tracePt t="9137" x="2992438" y="1914525"/>
          <p14:tracePt t="9152" x="2967038" y="1901825"/>
          <p14:tracePt t="9183" x="2928938" y="1901825"/>
          <p14:tracePt t="9195" x="2916238" y="1901825"/>
          <p14:tracePt t="9211" x="2903538" y="1889125"/>
          <p14:tracePt t="9229" x="2879725" y="1889125"/>
          <p14:tracePt t="9263" x="2867025" y="1889125"/>
          <p14:tracePt t="9280" x="2867025" y="1876425"/>
          <p14:tracePt t="9312" x="2867025" y="1865313"/>
          <p14:tracePt t="9343" x="2867025" y="1852613"/>
          <p14:tracePt t="9402" x="2867025" y="1839913"/>
          <p14:tracePt t="9434" x="2879725" y="1827213"/>
          <p14:tracePt t="9453" x="2941638" y="1789113"/>
          <p14:tracePt t="9471" x="2992438" y="1739900"/>
          <p14:tracePt t="9496" x="3003550" y="1727200"/>
          <p14:tracePt t="9517" x="3067050" y="1676400"/>
          <p14:tracePt t="9532" x="3116263" y="1663700"/>
          <p14:tracePt t="9537" x="3128963" y="1652588"/>
          <p14:tracePt t="9553" x="3167063" y="1639888"/>
          <p14:tracePt t="9559" x="3179763" y="1627188"/>
          <p14:tracePt t="9574" x="3192463" y="1627188"/>
          <p14:tracePt t="9593" x="3216275" y="1614488"/>
          <p14:tracePt t="9608" x="3228975" y="1614488"/>
          <p14:tracePt t="9641" x="3241675" y="1601788"/>
          <p14:tracePt t="9672" x="3279775" y="1589088"/>
          <p14:tracePt t="9687" x="3305175" y="1576388"/>
          <p14:tracePt t="9707" x="3328988" y="1552575"/>
          <p14:tracePt t="9739" x="3367088" y="1527175"/>
          <p14:tracePt t="9772" x="3379788" y="1527175"/>
          <p14:tracePt t="9814" x="3392488" y="1527175"/>
          <p14:tracePt t="9874" x="3405188" y="1527175"/>
          <p14:tracePt t="9889" x="3405188" y="1514475"/>
          <p14:tracePt t="10546" x="3405188" y="1527175"/>
          <p14:tracePt t="10578" x="3392488" y="1527175"/>
          <p14:tracePt t="11078" x="3379788" y="1527175"/>
          <p14:tracePt t="11093" x="3379788" y="1539875"/>
          <p14:tracePt t="11275" x="3367088" y="1539875"/>
          <p14:tracePt t="11290" x="3354388" y="1539875"/>
          <p14:tracePt t="11308" x="3292475" y="1539875"/>
          <p14:tracePt t="11323" x="3205163" y="1539875"/>
          <p14:tracePt t="11328" x="3192463" y="1539875"/>
          <p14:tracePt t="11347" x="3141663" y="1539875"/>
          <p14:tracePt t="11348" x="3116263" y="1539875"/>
          <p14:tracePt t="11363" x="3054350" y="1539875"/>
          <p14:tracePt t="11380" x="3003550" y="1539875"/>
          <p14:tracePt t="11396" x="2928938" y="1527175"/>
          <p14:tracePt t="11400" x="2854325" y="1527175"/>
          <p14:tracePt t="11415" x="2790825" y="1527175"/>
          <p14:tracePt t="11447" x="2641600" y="1527175"/>
          <p14:tracePt t="11448" x="2616200" y="1527175"/>
          <p14:tracePt t="11463" x="2554288" y="1527175"/>
          <p14:tracePt t="11491" x="2441575" y="1527175"/>
          <p14:tracePt t="11506" x="2428875" y="1527175"/>
          <p14:tracePt t="11539" x="2403475" y="1527175"/>
          <p14:tracePt t="11571" x="2390775" y="1527175"/>
          <p14:tracePt t="11675" x="2403475" y="1501775"/>
          <p14:tracePt t="11691" x="2441575" y="1489075"/>
          <p14:tracePt t="11695" x="2516188" y="1476375"/>
          <p14:tracePt t="11710" x="2616200" y="1476375"/>
          <p14:tracePt t="11715" x="2654300" y="1476375"/>
          <p14:tracePt t="11731" x="2754313" y="1476375"/>
          <p14:tracePt t="11749" x="2828925" y="1476375"/>
          <p14:tracePt t="11782" x="2928938" y="1476375"/>
          <p14:tracePt t="11808" x="2979738" y="1476375"/>
          <p14:tracePt t="11841" x="3016250" y="1476375"/>
          <p14:tracePt t="11856" x="3041650" y="1476375"/>
          <p14:tracePt t="11861" x="3067050" y="1476375"/>
          <p14:tracePt t="11895" x="3116263" y="1476375"/>
          <p14:tracePt t="11910" x="3141663" y="1476375"/>
          <p14:tracePt t="11929" x="3167063" y="1476375"/>
          <p14:tracePt t="11961" x="3179763" y="1476375"/>
          <p14:tracePt t="11993" x="3192463" y="1476375"/>
          <p14:tracePt t="12008" x="3216275" y="1476375"/>
          <p14:tracePt t="12039" x="3254375" y="1476375"/>
          <p14:tracePt t="12054" x="3292475" y="1476375"/>
          <p14:tracePt t="12067" x="3305175" y="1476375"/>
          <p14:tracePt t="12099" x="3317875" y="1476375"/>
          <p14:tracePt t="12117" x="3341688" y="1476375"/>
          <p14:tracePt t="12165" x="3354388" y="1476375"/>
          <p14:tracePt t="12213" x="3367088" y="1476375"/>
          <p14:tracePt t="12370" x="3367088" y="1489075"/>
          <p14:tracePt t="12401" x="3367088" y="1514475"/>
          <p14:tracePt t="12416" x="3367088" y="1527175"/>
          <p14:tracePt t="12451" x="3367088" y="1563688"/>
          <p14:tracePt t="12468" x="3354388" y="1576388"/>
          <p14:tracePt t="12503" x="3354388" y="1601788"/>
          <p14:tracePt t="13648" x="3354388" y="1614488"/>
          <p14:tracePt t="13680" x="3341688" y="1614488"/>
          <p14:tracePt t="13695" x="3328988" y="1627188"/>
          <p14:tracePt t="13733" x="3228975" y="1676400"/>
          <p14:tracePt t="13748" x="3205163" y="1701800"/>
          <p14:tracePt t="13784" x="3167063" y="1727200"/>
          <p14:tracePt t="13807" x="3141663" y="1727200"/>
          <p14:tracePt t="13825" x="3128963" y="1739900"/>
          <p14:tracePt t="13874" x="3116263" y="1739900"/>
          <p14:tracePt t="13936" x="3103563" y="1739900"/>
          <p14:tracePt t="14247" x="3116263" y="1727200"/>
          <p14:tracePt t="14280" x="3128963" y="1714500"/>
          <p14:tracePt t="14327" x="3141663" y="1714500"/>
          <p14:tracePt t="14368" x="3141663" y="1701800"/>
          <p14:tracePt t="14415" x="3154363" y="1701800"/>
          <p14:tracePt t="14430" x="3154363" y="1689100"/>
          <p14:tracePt t="14449" x="3167063" y="1676400"/>
          <p14:tracePt t="14482" x="3216275" y="1652588"/>
          <p14:tracePt t="14497" x="3216275" y="1639888"/>
          <p14:tracePt t="14503" x="3228975" y="1627188"/>
          <p14:tracePt t="14535" x="3279775" y="1601788"/>
          <p14:tracePt t="14567" x="3292475" y="1601788"/>
          <p14:tracePt t="14585" x="3292475" y="1589088"/>
          <p14:tracePt t="14643" x="3305175" y="1589088"/>
          <p14:tracePt t="14846" x="3305175" y="1601788"/>
          <p14:tracePt t="14861" x="3305175" y="1614488"/>
          <p14:tracePt t="14895" x="3305175" y="1652588"/>
          <p14:tracePt t="14939" x="3305175" y="1663700"/>
          <p14:tracePt t="14999" x="3305175" y="1676400"/>
          <p14:tracePt t="15016" x="3292475" y="1676400"/>
          <p14:tracePt t="15078" x="3292475" y="1689100"/>
          <p14:tracePt t="15097" x="3292475" y="1701800"/>
          <p14:tracePt t="15979" x="3292475" y="1689100"/>
          <p14:tracePt t="15995" x="3305175" y="1676400"/>
          <p14:tracePt t="16028" x="3305175" y="1663700"/>
          <p14:tracePt t="16071" x="3317875" y="1652588"/>
          <p14:tracePt t="16118" x="3317875" y="1639888"/>
          <p14:tracePt t="16663" x="3328988" y="1639888"/>
          <p14:tracePt t="16678" x="3354388" y="1639888"/>
          <p14:tracePt t="16697" x="3367088" y="1639888"/>
          <p14:tracePt t="16733" x="3405188" y="1639888"/>
          <p14:tracePt t="16749" x="3417888" y="1639888"/>
          <p14:tracePt t="16750" x="3429000" y="1639888"/>
          <p14:tracePt t="16784" x="3441700" y="1639888"/>
          <p14:tracePt t="16818" x="3454400" y="1639888"/>
          <p14:tracePt t="16879" x="3467100" y="1639888"/>
          <p14:tracePt t="16895" x="3479800" y="1639888"/>
          <p14:tracePt t="17010" x="3492500" y="1639888"/>
          <p14:tracePt t="17493" x="3517900" y="1639888"/>
          <p14:tracePt t="17568" x="3530600" y="1639888"/>
          <p14:tracePt t="17616" x="3541713" y="1639888"/>
          <p14:tracePt t="17679" x="3554413" y="1639888"/>
          <p14:tracePt t="17726" x="3567113" y="1639888"/>
          <p14:tracePt t="17799" x="3579813" y="1639888"/>
          <p14:tracePt t="17844" x="3592513" y="1639888"/>
          <p14:tracePt t="20028" x="3579813" y="1639888"/>
          <p14:tracePt t="20188" x="3567113" y="1639888"/>
          <p14:tracePt t="21102" x="3554413" y="1652588"/>
          <p14:tracePt t="21103" x="3554413" y="1663700"/>
          <p14:tracePt t="21152" x="3541713" y="1676400"/>
          <p14:tracePt t="21167" x="3541713" y="1689100"/>
          <p14:tracePt t="21196" x="3517900" y="1701800"/>
          <p14:tracePt t="21212" x="3517900" y="1714500"/>
          <p14:tracePt t="21230" x="3505200" y="1727200"/>
          <p14:tracePt t="21246" x="3492500" y="1727200"/>
          <p14:tracePt t="21281" x="3492500" y="1739900"/>
          <p14:tracePt t="21296" x="3492500" y="1752600"/>
          <p14:tracePt t="21331" x="3479800" y="1765300"/>
          <p14:tracePt t="21348" x="3467100" y="1765300"/>
          <p14:tracePt t="21367" x="3454400" y="1765300"/>
          <p14:tracePt t="21383" x="3441700" y="1776413"/>
          <p14:tracePt t="21418" x="3441700" y="1789113"/>
          <p14:tracePt t="21433" x="3429000" y="1789113"/>
          <p14:tracePt t="21476" x="3417888" y="1789113"/>
          <p14:tracePt t="21493" x="3417888" y="1801813"/>
          <p14:tracePt t="21527" x="3405188" y="1801813"/>
          <p14:tracePt t="21541" x="3379788" y="1801813"/>
          <p14:tracePt t="21604" x="3367088" y="1801813"/>
          <p14:tracePt t="21669" x="3354388" y="1801813"/>
          <p14:tracePt t="21717" x="3341688" y="1801813"/>
          <p14:tracePt t="21765" x="3328988" y="1801813"/>
          <p14:tracePt t="21823" x="3305175" y="1814513"/>
          <p14:tracePt t="21838" x="3292475" y="1814513"/>
          <p14:tracePt t="21898" x="3279775" y="1814513"/>
          <p14:tracePt t="21965" x="3267075" y="1814513"/>
          <p14:tracePt t="22030" x="3267075" y="1827213"/>
          <p14:tracePt t="22233" x="3254375" y="1839913"/>
          <p14:tracePt t="22281" x="3241675" y="1839913"/>
          <p14:tracePt t="22326" x="3228975" y="1852613"/>
          <p14:tracePt t="24868" x="3241675" y="1852613"/>
          <p14:tracePt t="24883" x="3254375" y="1852613"/>
          <p14:tracePt t="24934" x="3267075" y="1852613"/>
          <p14:tracePt t="25029" x="3279775" y="1852613"/>
          <p14:tracePt t="25122" x="3292475" y="1852613"/>
          <p14:tracePt t="25169" x="3328988" y="1852613"/>
          <p14:tracePt t="25185" x="3341688" y="1852613"/>
          <p14:tracePt t="25190" x="3367088" y="1852613"/>
          <p14:tracePt t="25209" x="3379788" y="1852613"/>
          <p14:tracePt t="25225" x="3417888" y="1852613"/>
          <p14:tracePt t="25259" x="3429000" y="1852613"/>
          <p14:tracePt t="25277" x="3454400" y="1852613"/>
          <p14:tracePt t="25328" x="3467100" y="1852613"/>
          <p14:tracePt t="25390" x="3479800" y="1852613"/>
          <p14:tracePt t="25522" x="3492500" y="1852613"/>
          <p14:tracePt t="25538" x="3505200" y="1852613"/>
          <p14:tracePt t="25572" x="3541713" y="1852613"/>
          <p14:tracePt t="25590" x="3554413" y="1852613"/>
          <p14:tracePt t="25622" x="3567113" y="1839913"/>
          <p14:tracePt t="25637" x="3579813" y="1839913"/>
          <p14:tracePt t="25669" x="3579813" y="1827213"/>
          <p14:tracePt t="25685" x="3592513" y="1827213"/>
          <p14:tracePt t="25761" x="3605213" y="1827213"/>
          <p14:tracePt t="25804" x="3617913" y="1827213"/>
          <p14:tracePt t="27360" x="3579813" y="1827213"/>
          <p14:tracePt t="27376" x="3554413" y="1827213"/>
          <p14:tracePt t="27410" x="3530600" y="1827213"/>
          <p14:tracePt t="27426" x="3492500" y="1827213"/>
          <p14:tracePt t="27446" x="3479800" y="1827213"/>
          <p14:tracePt t="27497" x="3467100" y="1814513"/>
          <p14:tracePt t="27513" x="3429000" y="1814513"/>
          <p14:tracePt t="27542" x="3417888" y="1801813"/>
          <p14:tracePt t="27564" x="3392488" y="1801813"/>
          <p14:tracePt t="27584" x="3354388" y="1789113"/>
          <p14:tracePt t="27601" x="3341688" y="1789113"/>
          <p14:tracePt t="27637" x="3317875" y="1776413"/>
          <p14:tracePt t="27672" x="3292475" y="1776413"/>
          <p14:tracePt t="27692" x="3279775" y="1752600"/>
          <p14:tracePt t="27711" x="3254375" y="1752600"/>
          <p14:tracePt t="27728" x="3241675" y="1739900"/>
          <p14:tracePt t="27765" x="3216275" y="1739900"/>
          <p14:tracePt t="27785" x="3205163" y="1727200"/>
          <p14:tracePt t="27863" x="3205163" y="1714500"/>
          <p14:tracePt t="27880" x="3205163" y="1663700"/>
          <p14:tracePt t="27899" x="3205163" y="1652588"/>
          <p14:tracePt t="27930" x="3205163" y="1639888"/>
          <p14:tracePt t="27950" x="3192463" y="1639888"/>
          <p14:tracePt t="27967" x="3192463" y="1627188"/>
          <p14:tracePt t="28017" x="3192463" y="1614488"/>
          <p14:tracePt t="28033" x="3192463" y="1589088"/>
          <p14:tracePt t="28067" x="3192463" y="1576388"/>
          <p14:tracePt t="28102" x="3192463" y="1563688"/>
          <p14:tracePt t="28119" x="3192463" y="1552575"/>
          <p14:tracePt t="28155" x="3192463" y="1539875"/>
          <p14:tracePt t="28201" x="3228975" y="1427163"/>
          <p14:tracePt t="28217" x="3228975" y="1401763"/>
          <p14:tracePt t="28266" x="3228975" y="1389063"/>
          <p14:tracePt t="28281" x="3228975" y="1376363"/>
          <p14:tracePt t="28334" x="3228975" y="1363663"/>
          <p14:tracePt t="28415" x="3228975" y="1350963"/>
          <p14:tracePt t="28759" x="3228975" y="1363663"/>
          <p14:tracePt t="28775" x="3228975" y="1376363"/>
          <p14:tracePt t="28803" x="3228975" y="1389063"/>
          <p14:tracePt t="28852" x="3228975" y="1401763"/>
          <p14:tracePt t="28869" x="3228975" y="1414463"/>
          <p14:tracePt t="28905" x="3228975" y="1427163"/>
          <p14:tracePt t="28921" x="3228975" y="1439863"/>
          <p14:tracePt t="28955" x="3228975" y="1463675"/>
          <p14:tracePt t="28971" x="3241675" y="1463675"/>
          <p14:tracePt t="28973" x="3241675" y="1476375"/>
          <p14:tracePt t="28993" x="3241675" y="1489075"/>
          <p14:tracePt t="29010" x="3254375" y="1501775"/>
          <p14:tracePt t="29046" x="3279775" y="1527175"/>
          <p14:tracePt t="29074" x="3279775" y="1539875"/>
          <p14:tracePt t="29108" x="3292475" y="1539875"/>
          <p14:tracePt t="29125" x="3292475" y="1552575"/>
          <p14:tracePt t="29174" x="3305175" y="1552575"/>
          <p14:tracePt t="29223" x="3305175" y="1563688"/>
          <p14:tracePt t="29239" x="3317875" y="1576388"/>
          <p14:tracePt t="29853" x="3317875" y="1563688"/>
          <p14:tracePt t="29959" x="3317875" y="1552575"/>
          <p14:tracePt t="30072" x="3317875" y="1539875"/>
          <p14:tracePt t="30121" x="3317875" y="1527175"/>
          <p14:tracePt t="30182" x="3317875" y="1514475"/>
          <p14:tracePt t="30246" x="3317875" y="1501775"/>
          <p14:tracePt t="30296" x="3341688" y="1450975"/>
          <p14:tracePt t="30313" x="3367088" y="1450975"/>
          <p14:tracePt t="30347" x="3405188" y="1427163"/>
          <p14:tracePt t="30363" x="3405188" y="1414463"/>
          <p14:tracePt t="30382" x="3417888" y="1414463"/>
          <p14:tracePt t="30472" x="3429000" y="1414463"/>
          <p14:tracePt t="30793" x="3454400" y="1414463"/>
          <p14:tracePt t="30809" x="3467100" y="1414463"/>
          <p14:tracePt t="30844" x="3530600" y="1414463"/>
          <p14:tracePt t="30859" x="3541713" y="1414463"/>
          <p14:tracePt t="30909" x="3567113" y="1414463"/>
          <p14:tracePt t="31003" x="3579813" y="1414463"/>
          <p14:tracePt t="33116" x="3567113" y="1427163"/>
          <p14:tracePt t="33150" x="3554413" y="1427163"/>
          <p14:tracePt t="33200" x="3541713" y="1427163"/>
          <p14:tracePt t="33235" x="3505200" y="1439863"/>
          <p14:tracePt t="33268" x="3467100" y="1439863"/>
          <p14:tracePt t="33288" x="3454400" y="1439863"/>
          <p14:tracePt t="33339" x="3441700" y="1439863"/>
          <p14:tracePt t="33372" x="3429000" y="1439863"/>
          <p14:tracePt t="33419" x="3392488" y="1439863"/>
          <p14:tracePt t="33437" x="3367088" y="1439863"/>
          <p14:tracePt t="33458" x="3354388" y="1439863"/>
          <p14:tracePt t="33511" x="3341688" y="1439863"/>
          <p14:tracePt t="33527" x="3328988" y="1439863"/>
          <p14:tracePt t="33562" x="3317875" y="1439863"/>
          <p14:tracePt t="33579" x="3305175" y="1439863"/>
          <p14:tracePt t="33642" x="3279775" y="1439863"/>
          <p14:tracePt t="33658" x="3254375" y="1439863"/>
          <p14:tracePt t="33678" x="3241675" y="1439863"/>
          <p14:tracePt t="33729" x="3228975" y="1439863"/>
          <p14:tracePt t="33782" x="3216275" y="1439863"/>
          <p14:tracePt t="34109" x="3228975" y="1439863"/>
          <p14:tracePt t="34160" x="3241675" y="1439863"/>
          <p14:tracePt t="34177" x="3254375" y="1439863"/>
          <p14:tracePt t="34238" x="3267075" y="1439863"/>
          <p14:tracePt t="34272" x="3279775" y="1439863"/>
          <p14:tracePt t="34337" x="3292475" y="1439863"/>
          <p14:tracePt t="34403" x="3305175" y="1439863"/>
          <p14:tracePt t="34698" x="3341688" y="1439863"/>
          <p14:tracePt t="34699" x="3367088" y="1427163"/>
          <p14:tracePt t="34715" x="3405188" y="1427163"/>
          <p14:tracePt t="34751" x="3417888" y="1427163"/>
          <p14:tracePt t="34771" x="3429000" y="1427163"/>
          <p14:tracePt t="34814" x="3441700" y="1427163"/>
          <p14:tracePt t="34830" x="3454400" y="1427163"/>
          <p14:tracePt t="34915" x="3467100" y="1427163"/>
          <p14:tracePt t="35189" x="3479800" y="1427163"/>
          <p14:tracePt t="35205" x="3492500" y="1414463"/>
          <p14:tracePt t="35210" x="3505200" y="1414463"/>
          <p14:tracePt t="35261" x="3592513" y="1289050"/>
          <p14:tracePt t="35278" x="3605213" y="1289050"/>
          <p14:tracePt t="35297" x="3605213" y="1276350"/>
          <p14:tracePt t="35349" x="3605213" y="1263650"/>
          <p14:tracePt t="35361" x="3617913" y="1263650"/>
          <p14:tracePt t="35380" x="3617913" y="1250950"/>
          <p14:tracePt t="35384" x="3630613" y="1227138"/>
          <p14:tracePt t="35403" x="3630613" y="1214438"/>
          <p14:tracePt t="35420" x="3630613" y="1201738"/>
          <p14:tracePt t="35457" x="3630613" y="1176338"/>
          <p14:tracePt t="35474" x="3630613" y="1138238"/>
          <p14:tracePt t="35478" x="3630613" y="1125538"/>
          <p14:tracePt t="35498" x="3630613" y="1101725"/>
          <p14:tracePt t="35515" x="3630613" y="1089025"/>
          <p14:tracePt t="35536" x="3630613" y="1063625"/>
          <p14:tracePt t="35552" x="3630613" y="1050925"/>
          <p14:tracePt t="35557" x="3630613" y="1038225"/>
          <p14:tracePt t="35576" x="3630613" y="1014413"/>
          <p14:tracePt t="35592" x="3617913" y="1001713"/>
          <p14:tracePt t="35629" x="3592513" y="976313"/>
          <p14:tracePt t="35641" x="3592513" y="963613"/>
          <p14:tracePt t="35656" x="3592513" y="938213"/>
          <p14:tracePt t="35676" x="3579813" y="938213"/>
          <p14:tracePt t="35677" x="3579813" y="925513"/>
          <p14:tracePt t="35713" x="3567113" y="912813"/>
          <p14:tracePt t="35730" x="3554413" y="901700"/>
          <p14:tracePt t="35765" x="3541713" y="901700"/>
          <p14:tracePt t="35816" x="3505200" y="876300"/>
          <p14:tracePt t="35833" x="3454400" y="850900"/>
          <p14:tracePt t="35838" x="3417888" y="838200"/>
          <p14:tracePt t="35853" x="3341688" y="838200"/>
          <p14:tracePt t="35874" x="3279775" y="838200"/>
          <p14:tracePt t="35891" x="3267075" y="838200"/>
          <p14:tracePt t="35892" x="3254375" y="838200"/>
          <p14:tracePt t="35921" x="3228975" y="838200"/>
          <p14:tracePt t="35937" x="3216275" y="838200"/>
          <p14:tracePt t="35989" x="3205163" y="838200"/>
          <p14:tracePt t="36009" x="3192463" y="838200"/>
          <p14:tracePt t="36025" x="3179763" y="838200"/>
          <p14:tracePt t="36090" x="3167063" y="838200"/>
          <p14:tracePt t="36212" x="3154363" y="863600"/>
          <p14:tracePt t="36228" x="3154363" y="876300"/>
          <p14:tracePt t="36264" x="3154363" y="889000"/>
          <p14:tracePt t="36280" x="3154363" y="901700"/>
          <p14:tracePt t="36361" x="3154363" y="912813"/>
          <p14:tracePt t="36516" x="3154363" y="925513"/>
          <p14:tracePt t="38147" x="3167063" y="950913"/>
          <p14:tracePt t="38164" x="3179763" y="963613"/>
          <p14:tracePt t="38193" x="3205163" y="989013"/>
          <p14:tracePt t="38194" x="3205163" y="1001713"/>
          <p14:tracePt t="38232" x="3216275" y="1025525"/>
          <p14:tracePt t="38251" x="3216275" y="1038225"/>
          <p14:tracePt t="38253" x="3228975" y="1038225"/>
          <p14:tracePt t="38290" x="3228975" y="1050925"/>
          <p14:tracePt t="38308" x="3241675" y="1063625"/>
          <p14:tracePt t="38346" x="3241675" y="1076325"/>
          <p14:tracePt t="38362" x="3254375" y="1089025"/>
          <p14:tracePt t="38382" x="3254375" y="1101725"/>
          <p14:tracePt t="38434" x="3254375" y="1114425"/>
          <p14:tracePt t="38447" x="3267075" y="1125538"/>
          <p14:tracePt t="38483" x="3279775" y="1150938"/>
          <p14:tracePt t="38501" x="3279775" y="1176338"/>
          <p14:tracePt t="38523" x="3279775" y="1189038"/>
          <p14:tracePt t="38540" x="3292475" y="1201738"/>
          <p14:tracePt t="38575" x="3292475" y="1227138"/>
          <p14:tracePt t="38591" x="3305175" y="1250950"/>
          <p14:tracePt t="38611" x="3317875" y="1263650"/>
          <p14:tracePt t="38612" x="3317875" y="1276350"/>
          <p14:tracePt t="38629" x="3317875" y="1301750"/>
          <p14:tracePt t="38649" x="3328988" y="1350963"/>
          <p14:tracePt t="38665" x="3341688" y="1414463"/>
          <p14:tracePt t="38671" x="3341688" y="1427163"/>
          <p14:tracePt t="38689" x="3341688" y="1463675"/>
          <p14:tracePt t="38725" x="3354388" y="1552575"/>
          <p14:tracePt t="38742" x="3354388" y="1589088"/>
          <p14:tracePt t="38779" x="3367088" y="1627188"/>
          <p14:tracePt t="38804" x="3367088" y="1652588"/>
          <p14:tracePt t="38839" x="3367088" y="1663700"/>
          <p14:tracePt t="38874" x="3367088" y="1676400"/>
          <p14:tracePt t="38891" x="3367088" y="1689100"/>
          <p14:tracePt t="38943" x="3367088" y="1714500"/>
          <p14:tracePt t="38959" x="3392488" y="1727200"/>
          <p14:tracePt t="38997" x="3392488" y="1752600"/>
          <p14:tracePt t="39013" x="3392488" y="1765300"/>
          <p14:tracePt t="39049" x="3392488" y="1789113"/>
          <p14:tracePt t="39066" x="3392488" y="1801813"/>
          <p14:tracePt t="39096" x="3405188" y="1801813"/>
          <p14:tracePt t="39114" x="3405188" y="1814513"/>
          <p14:tracePt t="39133" x="3405188" y="1827213"/>
          <p14:tracePt t="39186" x="3417888" y="1827213"/>
          <p14:tracePt t="39206" x="3417888" y="1839913"/>
          <p14:tracePt t="40017" x="3417888" y="1801813"/>
          <p14:tracePt t="40033" x="3429000" y="1776413"/>
          <p14:tracePt t="40037" x="3429000" y="1765300"/>
          <p14:tracePt t="40057" x="3429000" y="1752600"/>
          <p14:tracePt t="40058" x="3429000" y="1739900"/>
          <p14:tracePt t="40109" x="3429000" y="1727200"/>
          <p14:tracePt t="40171" x="3429000" y="1714500"/>
          <p14:tracePt t="40269" x="3429000" y="1701800"/>
          <p14:tracePt t="40917" x="3429000" y="1689100"/>
          <p14:tracePt t="41836" x="3417888" y="1676400"/>
          <p14:tracePt t="41918" x="3405188" y="1676400"/>
          <p14:tracePt t="41930" x="3405188" y="1652588"/>
          <p14:tracePt t="42018" x="3392488" y="1639888"/>
          <p14:tracePt t="42579" x="3405188" y="1639888"/>
          <p14:tracePt t="43103" x="3405188" y="1663700"/>
          <p14:tracePt t="43121" x="3405188" y="1676400"/>
          <p14:tracePt t="43142" x="3417888" y="1714500"/>
          <p14:tracePt t="43159" x="3429000" y="1776413"/>
          <p14:tracePt t="43180" x="3429000" y="1839913"/>
          <p14:tracePt t="43197" x="3429000" y="1889125"/>
          <p14:tracePt t="43216" x="3429000" y="1939925"/>
          <p14:tracePt t="43236" x="3429000" y="2001838"/>
          <p14:tracePt t="43257" x="3429000" y="2078038"/>
          <p14:tracePt t="43274" x="3429000" y="2178050"/>
          <p14:tracePt t="43295" x="3429000" y="2290763"/>
          <p14:tracePt t="43312" x="3417888" y="2365375"/>
          <p14:tracePt t="43333" x="3417888" y="2452688"/>
          <p14:tracePt t="43344" x="3417888" y="2478088"/>
          <p14:tracePt t="43361" x="3417888" y="2565400"/>
          <p14:tracePt t="43382" x="3417888" y="2690813"/>
          <p14:tracePt t="43400" x="3417888" y="2752725"/>
          <p14:tracePt t="43419" x="3417888" y="2840038"/>
          <p14:tracePt t="43441" x="3417888" y="2890838"/>
          <p14:tracePt t="43461" x="3417888" y="2941638"/>
          <p14:tracePt t="43478" x="3417888" y="2965450"/>
          <p14:tracePt t="43498" x="3417888" y="3003550"/>
          <p14:tracePt t="43519" x="3429000" y="3041650"/>
          <p14:tracePt t="43539" x="3441700" y="3090863"/>
          <p14:tracePt t="43555" x="3467100" y="3116263"/>
          <p14:tracePt t="43591" x="3467100" y="3165475"/>
          <p14:tracePt t="43611" x="3467100" y="3178175"/>
          <p14:tracePt t="43627" x="3479800" y="3190875"/>
          <p14:tracePt t="43695" x="3479800" y="3203575"/>
          <p14:tracePt t="43711" x="3492500" y="3203575"/>
          <p14:tracePt t="43716" x="3492500" y="3216275"/>
          <p14:tracePt t="43736" x="3492500" y="3228975"/>
          <p14:tracePt t="43754" x="3492500" y="3241675"/>
          <p14:tracePt t="43773" x="3505200" y="3254375"/>
          <p14:tracePt t="43790" x="3505200" y="3267075"/>
          <p14:tracePt t="43826" x="3505200" y="3290888"/>
          <p14:tracePt t="43877" x="3505200" y="3303588"/>
          <p14:tracePt t="43940" x="3517900" y="3316288"/>
          <p14:tracePt t="45493" x="3505200" y="3316288"/>
          <p14:tracePt t="45510" x="3492500" y="3316288"/>
          <p14:tracePt t="45512" x="3467100" y="3316288"/>
          <p14:tracePt t="45548" x="3379788" y="3267075"/>
          <p14:tracePt t="45566" x="3328988" y="3254375"/>
          <p14:tracePt t="45585" x="3267075" y="3241675"/>
          <p14:tracePt t="45602" x="3205163" y="3228975"/>
          <p14:tracePt t="45608" x="3192463" y="3228975"/>
          <p14:tracePt t="45635" x="3128963" y="3228975"/>
          <p14:tracePt t="45635" x="3116263" y="3228975"/>
          <p14:tracePt t="45671" x="3054350" y="3216275"/>
          <p14:tracePt t="45689" x="3028950" y="3216275"/>
          <p14:tracePt t="45694" x="3016250" y="3216275"/>
          <p14:tracePt t="45711" x="2992438" y="3216275"/>
          <p14:tracePt t="45733" x="2928938" y="3203575"/>
          <p14:tracePt t="45751" x="2867025" y="3203575"/>
          <p14:tracePt t="45756" x="2841625" y="3203575"/>
          <p14:tracePt t="45772" x="2767013" y="3203575"/>
          <p14:tracePt t="45777" x="2741613" y="3203575"/>
          <p14:tracePt t="45794" x="2678113" y="3203575"/>
          <p14:tracePt t="45830" x="2554288" y="3203575"/>
          <p14:tracePt t="45847" x="2503488" y="3203575"/>
          <p14:tracePt t="45850" x="2478088" y="3203575"/>
          <p14:tracePt t="45866" x="2403475" y="3203575"/>
          <p14:tracePt t="45886" x="2316163" y="3216275"/>
          <p14:tracePt t="45916" x="2265363" y="3228975"/>
          <p14:tracePt t="45952" x="2228850" y="3228975"/>
          <p14:tracePt t="46008" x="2216150" y="3228975"/>
          <p14:tracePt t="46155" x="2228850" y="3228975"/>
          <p14:tracePt t="46166" x="2303463" y="3228975"/>
          <p14:tracePt t="46182" x="2378075" y="3228975"/>
          <p14:tracePt t="46202" x="2465388" y="3228975"/>
          <p14:tracePt t="46219" x="2565400" y="3216275"/>
          <p14:tracePt t="46224" x="2628900" y="3216275"/>
          <p14:tracePt t="46245" x="2778125" y="3203575"/>
          <p14:tracePt t="46263" x="2854325" y="3203575"/>
          <p14:tracePt t="46284" x="2941638" y="3203575"/>
          <p14:tracePt t="46301" x="3003550" y="3203575"/>
          <p14:tracePt t="46322" x="3103563" y="3203575"/>
          <p14:tracePt t="46338" x="3216275" y="3203575"/>
          <p14:tracePt t="46358" x="3292475" y="3203575"/>
          <p14:tracePt t="46376" x="3367088" y="3203575"/>
          <p14:tracePt t="46397" x="3441700" y="3203575"/>
          <p14:tracePt t="46413" x="3467100" y="3203575"/>
          <p14:tracePt t="46445" x="3554413" y="3203575"/>
          <p14:tracePt t="46463" x="3643313" y="3203575"/>
          <p14:tracePt t="46482" x="3667125" y="3203575"/>
          <p14:tracePt t="46501" x="3705225" y="3203575"/>
          <p14:tracePt t="46536" x="3767138" y="3203575"/>
          <p14:tracePt t="46554" x="3792538" y="3203575"/>
          <p14:tracePt t="46591" x="3817938" y="3203575"/>
          <p14:tracePt t="46643" x="3830638" y="3203575"/>
          <p14:tracePt t="46746" x="3805238" y="3216275"/>
          <p14:tracePt t="46766" x="3756025" y="3241675"/>
          <p14:tracePt t="46793" x="3692525" y="3278188"/>
          <p14:tracePt t="46829" x="3643313" y="3290888"/>
          <p14:tracePt t="46845" x="3630613" y="3290888"/>
          <p14:tracePt t="46850" x="3617913" y="3290888"/>
          <p14:tracePt t="46866" x="3592513" y="3290888"/>
          <p14:tracePt t="46905" x="3554413" y="3290888"/>
          <p14:tracePt t="46923" x="3541713" y="3290888"/>
          <p14:tracePt t="46977" x="3517900" y="3290888"/>
          <p14:tracePt t="48495" x="3517900" y="3254375"/>
          <p14:tracePt t="48514" x="3517900" y="3103563"/>
          <p14:tracePt t="48536" x="3517900" y="3028950"/>
          <p14:tracePt t="48558" x="3517900" y="2928938"/>
          <p14:tracePt t="48575" x="3517900" y="2878138"/>
          <p14:tracePt t="48576" x="3517900" y="2828925"/>
          <p14:tracePt t="48596" x="3517900" y="2765425"/>
          <p14:tracePt t="48616" x="3492500" y="2690813"/>
          <p14:tracePt t="48634" x="3492500" y="2640013"/>
          <p14:tracePt t="48662" x="3479800" y="2565400"/>
          <p14:tracePt t="48681" x="3467100" y="2552700"/>
          <p14:tracePt t="48704" x="3454400" y="2503488"/>
          <p14:tracePt t="48706" x="3441700" y="2478088"/>
          <p14:tracePt t="48725" x="3441700" y="2439988"/>
          <p14:tracePt t="48747" x="3429000" y="2352675"/>
          <p14:tracePt t="48750" x="3405188" y="2314575"/>
          <p14:tracePt t="48767" x="3405188" y="2265363"/>
          <p14:tracePt t="48772" x="3405188" y="2227263"/>
          <p14:tracePt t="48799" x="3405188" y="2152650"/>
          <p14:tracePt t="48819" x="3405188" y="2127250"/>
          <p14:tracePt t="48821" x="3392488" y="2114550"/>
          <p14:tracePt t="48838" x="3392488" y="2101850"/>
          <p14:tracePt t="48874" x="3392488" y="2027238"/>
          <p14:tracePt t="48891" x="3392488" y="1989138"/>
          <p14:tracePt t="48892" x="3392488" y="1978025"/>
          <p14:tracePt t="48929" x="3392488" y="1889125"/>
          <p14:tracePt t="48946" x="3392488" y="1876425"/>
          <p14:tracePt t="48950" x="3392488" y="1865313"/>
          <p14:tracePt t="48971" x="3392488" y="1852613"/>
          <p14:tracePt t="48992" x="3392488" y="1839913"/>
          <p14:tracePt t="49055" x="3392488" y="1827213"/>
          <p14:tracePt t="49092" x="3392488" y="1814513"/>
          <p14:tracePt t="49175" x="3392488" y="1801813"/>
          <p14:tracePt t="49529" x="3379788" y="1801813"/>
          <p14:tracePt t="49626" x="3379788" y="1865313"/>
          <p14:tracePt t="49643" x="3379788" y="1914525"/>
          <p14:tracePt t="49649" x="3392488" y="1939925"/>
          <p14:tracePt t="49667" x="3417888" y="1989138"/>
          <p14:tracePt t="49671" x="3429000" y="2014538"/>
          <p14:tracePt t="49687" x="3441700" y="2039938"/>
          <p14:tracePt t="49710" x="3505200" y="2239963"/>
          <p14:tracePt t="49728" x="3541713" y="2365375"/>
          <p14:tracePt t="49767" x="3541713" y="2490788"/>
          <p14:tracePt t="49787" x="3541713" y="2565400"/>
          <p14:tracePt t="49814" x="3554413" y="2665413"/>
          <p14:tracePt t="49834" x="3554413" y="2728913"/>
          <p14:tracePt t="49836" x="3554413" y="2740025"/>
          <p14:tracePt t="49858" x="3567113" y="2816225"/>
          <p14:tracePt t="49878" x="3567113" y="2878138"/>
          <p14:tracePt t="49900" x="3567113" y="2916238"/>
          <p14:tracePt t="49933" x="3567113" y="2965450"/>
          <p14:tracePt t="49958" x="3567113" y="3003550"/>
          <p14:tracePt t="49977" x="3567113" y="3041650"/>
          <p14:tracePt t="49999" x="3567113" y="3065463"/>
          <p14:tracePt t="50020" x="3567113" y="3141663"/>
          <p14:tracePt t="50041" x="3567113" y="3190875"/>
          <p14:tracePt t="50059" x="3567113" y="3241675"/>
          <p14:tracePt t="50080" x="3554413" y="3290888"/>
          <p14:tracePt t="50097" x="3554413" y="3303588"/>
          <p14:tracePt t="50116" x="3554413" y="3328988"/>
          <p14:tracePt t="50137" x="3554413" y="3341688"/>
          <p14:tracePt t="50231" x="3554413" y="3367088"/>
          <p14:tracePt t="51523" x="3541713" y="3367088"/>
          <p14:tracePt t="51594" x="3541713" y="3354388"/>
          <p14:tracePt t="51614" x="3541713" y="3341688"/>
          <p14:tracePt t="51639" x="3541713" y="3141663"/>
          <p14:tracePt t="51640" x="3567113" y="3103563"/>
          <p14:tracePt t="51661" x="3579813" y="3054350"/>
          <p14:tracePt t="51679" x="3617913" y="2952750"/>
          <p14:tracePt t="51699" x="3643313" y="2878138"/>
          <p14:tracePt t="51716" x="3643313" y="2852738"/>
          <p14:tracePt t="51759" x="3654425" y="2740025"/>
          <p14:tracePt t="51770" x="3654425" y="2703513"/>
          <p14:tracePt t="51789" x="3654425" y="2640013"/>
          <p14:tracePt t="51795" x="3654425" y="2616200"/>
          <p14:tracePt t="51813" x="3654425" y="2552700"/>
          <p14:tracePt t="51854" x="3654425" y="2439988"/>
          <p14:tracePt t="51871" x="3654425" y="2378075"/>
          <p14:tracePt t="51893" x="3654425" y="2339975"/>
          <p14:tracePt t="51910" x="3654425" y="2303463"/>
          <p14:tracePt t="51931" x="3654425" y="2227263"/>
          <p14:tracePt t="51948" x="3654425" y="2214563"/>
          <p14:tracePt t="51949" x="3654425" y="2201863"/>
          <p14:tracePt t="51970" x="3654425" y="2190750"/>
          <p14:tracePt t="51971" x="3654425" y="2178050"/>
          <p14:tracePt t="51990" x="3654425" y="2165350"/>
          <p14:tracePt t="51994" x="3654425" y="2152650"/>
          <p14:tracePt t="52012" x="3654425" y="2139950"/>
          <p14:tracePt t="52034" x="3654425" y="2127250"/>
          <p14:tracePt t="52050" x="3643313" y="2101850"/>
          <p14:tracePt t="52063" x="3630613" y="2065338"/>
          <p14:tracePt t="52084" x="3630613" y="2014538"/>
          <p14:tracePt t="52109" x="3617913" y="1978025"/>
          <p14:tracePt t="52130" x="3617913" y="1939925"/>
          <p14:tracePt t="52147" x="3617913" y="1927225"/>
          <p14:tracePt t="52167" x="3617913" y="1901825"/>
          <p14:tracePt t="52184" x="3605213" y="1889125"/>
          <p14:tracePt t="52188" x="3592513" y="1865313"/>
          <p14:tracePt t="52207" x="3592513" y="1852613"/>
          <p14:tracePt t="52227" x="3592513" y="1839913"/>
          <p14:tracePt t="52245" x="3592513" y="1814513"/>
          <p14:tracePt t="52281" x="3579813" y="1789113"/>
          <p14:tracePt t="52300" x="3567113" y="1789113"/>
          <p14:tracePt t="52321" x="3567113" y="1776413"/>
          <p14:tracePt t="52339" x="3554413" y="1765300"/>
          <p14:tracePt t="52370" x="3554413" y="1752600"/>
          <p14:tracePt t="52406" x="3541713" y="1752600"/>
          <p14:tracePt t="52425" x="3541713" y="1739900"/>
          <p14:tracePt t="52462" x="3541713" y="1727200"/>
          <p14:tracePt t="52516" x="3530600" y="1727200"/>
          <p14:tracePt t="52535" x="3530600" y="1714500"/>
          <p14:tracePt t="52590" x="3517900" y="1701800"/>
          <p14:tracePt t="52607" x="3517900" y="1689100"/>
          <p14:tracePt t="52637" x="3505200" y="1676400"/>
          <p14:tracePt t="52655" x="3492500" y="1663700"/>
          <p14:tracePt t="52692" x="3479800" y="1663700"/>
          <p14:tracePt t="52729" x="3479800" y="1652588"/>
          <p14:tracePt t="52788" x="3479800" y="1639888"/>
          <p14:tracePt t="52842" x="3467100" y="1627188"/>
          <p14:tracePt t="52859" x="3467100" y="1614488"/>
          <p14:tracePt t="52864" x="3467100" y="1601788"/>
          <p14:tracePt t="52881" x="3467100" y="1589088"/>
          <p14:tracePt t="52899" x="3454400" y="1589088"/>
          <p14:tracePt t="52916" x="3454400" y="1576388"/>
          <p14:tracePt t="52971" x="3441700" y="1563688"/>
          <p14:tracePt t="53043" x="3441700" y="1539875"/>
          <p14:tracePt t="53145" x="3441700" y="1527175"/>
          <p14:tracePt t="53738" x="3441700" y="1539875"/>
          <p14:tracePt t="53756" x="3454400" y="1552575"/>
          <p14:tracePt t="53777" x="3467100" y="1552575"/>
          <p14:tracePt t="53823" x="3479800" y="1552575"/>
          <p14:tracePt t="53840" x="3479800" y="1563688"/>
          <p14:tracePt t="53909" x="3479800" y="1576388"/>
          <p14:tracePt t="53930" x="3492500" y="1576388"/>
          <p14:tracePt t="54001" x="3492500" y="1589088"/>
          <p14:tracePt t="54041" x="3492500" y="1601788"/>
          <p14:tracePt t="54107" x="3492500" y="1614488"/>
          <p14:tracePt t="54124" x="3505200" y="1614488"/>
          <p14:tracePt t="57566" x="3530600" y="1663700"/>
          <p14:tracePt t="57583" x="3541713" y="1839913"/>
          <p14:tracePt t="57605" x="3541713" y="1978025"/>
          <p14:tracePt t="57623" x="3541713" y="2027238"/>
          <p14:tracePt t="57661" x="3541713" y="2152650"/>
          <p14:tracePt t="57661" x="3541713" y="2178050"/>
          <p14:tracePt t="57680" x="3541713" y="2214563"/>
          <p14:tracePt t="57702" x="3541713" y="2290763"/>
          <p14:tracePt t="57720" x="3541713" y="2352675"/>
          <p14:tracePt t="57757" x="3554413" y="2490788"/>
          <p14:tracePt t="57774" x="3554413" y="2516188"/>
          <p14:tracePt t="57778" x="3554413" y="2540000"/>
          <p14:tracePt t="57807" x="3554413" y="2616200"/>
          <p14:tracePt t="57845" x="3554413" y="2690813"/>
          <p14:tracePt t="57863" x="3554413" y="2740025"/>
          <p14:tracePt t="57885" x="3554413" y="2765425"/>
          <p14:tracePt t="57902" x="3554413" y="2778125"/>
          <p14:tracePt t="57940" x="3554413" y="2816225"/>
          <p14:tracePt t="57958" x="3541713" y="2852738"/>
          <p14:tracePt t="57980" x="3541713" y="2890838"/>
          <p14:tracePt t="57998" x="3541713" y="2903538"/>
          <p14:tracePt t="58036" x="3541713" y="2941638"/>
          <p14:tracePt t="58055" x="3541713" y="2952750"/>
          <p14:tracePt t="58077" x="3530600" y="2965450"/>
          <p14:tracePt t="58105" x="3530600" y="2978150"/>
          <p14:tracePt t="58142" x="3517900" y="2990850"/>
          <p14:tracePt t="58180" x="3517900" y="3028950"/>
          <p14:tracePt t="58218" x="3517900" y="3041650"/>
          <p14:tracePt t="58238" x="3505200" y="3054350"/>
          <p14:tracePt t="58259" x="3505200" y="3065463"/>
          <p14:tracePt t="58315" x="3505200" y="3078163"/>
          <p14:tracePt t="58354" x="3505200" y="3103563"/>
          <p14:tracePt t="58404" x="3505200" y="3116263"/>
          <p14:tracePt t="58459" x="3505200" y="3128963"/>
          <p14:tracePt t="58531" x="3505200" y="3141663"/>
          <p14:tracePt t="58624" x="3505200" y="3154363"/>
          <p14:tracePt t="60618" x="3505200" y="3165475"/>
          <p14:tracePt t="60655" x="3505200" y="3178175"/>
          <p14:tracePt t="60673" x="3505200" y="3203575"/>
          <p14:tracePt t="60678" x="3505200" y="3228975"/>
          <p14:tracePt t="60712" x="3505200" y="3328988"/>
          <p14:tracePt t="60753" x="3505200" y="3367088"/>
          <p14:tracePt t="60770" x="3505200" y="3390900"/>
          <p14:tracePt t="60801" x="3505200" y="3416300"/>
          <p14:tracePt t="60838" x="3505200" y="3429000"/>
          <p14:tracePt t="60855" x="3505200" y="3441700"/>
          <p14:tracePt t="60895" x="3505200" y="3467100"/>
          <p14:tracePt t="60949" x="3505200" y="3479800"/>
          <p14:tracePt t="60966" x="3505200" y="3490913"/>
          <p14:tracePt t="61007" x="3492500" y="3541713"/>
          <p14:tracePt t="61024" x="3492500" y="3554413"/>
          <p14:tracePt t="61063" x="3479800" y="3567113"/>
          <p14:tracePt t="61090" x="3467100" y="3567113"/>
          <p14:tracePt t="61130" x="3429000" y="3579813"/>
          <p14:tracePt t="61168" x="3405188" y="3590925"/>
          <p14:tracePt t="61224" x="3392488" y="3590925"/>
          <p14:tracePt t="61241" x="3379788" y="3590925"/>
          <p14:tracePt t="61245" x="3367088" y="3590925"/>
          <p14:tracePt t="61264" x="3341688" y="3603625"/>
          <p14:tracePt t="61286" x="3279775" y="3603625"/>
          <p14:tracePt t="61309" x="3241675" y="3603625"/>
          <p14:tracePt t="61326" x="3216275" y="3603625"/>
          <p14:tracePt t="61357" x="3205163" y="3603625"/>
          <p14:tracePt t="61411" x="3192463" y="3603625"/>
          <p14:tracePt t="61431" x="3179763" y="3603625"/>
          <p14:tracePt t="61600" x="3179763" y="3590925"/>
          <p14:tracePt t="61639" x="3179763" y="3579813"/>
          <p14:tracePt t="61727" x="3179763" y="3567113"/>
          <p14:tracePt t="61785" x="3179763" y="3554413"/>
          <p14:tracePt t="61825" x="3179763" y="3541713"/>
          <p14:tracePt t="61880" x="3179763" y="3529013"/>
          <p14:tracePt t="63346" x="3192463" y="3529013"/>
          <p14:tracePt t="63385" x="3205163" y="3529013"/>
          <p14:tracePt t="63424" x="3205163" y="3541713"/>
          <p14:tracePt t="63441" x="3216275" y="3541713"/>
          <p14:tracePt t="63462" x="3216275" y="3554413"/>
          <p14:tracePt t="63551" x="3228975" y="3554413"/>
          <p14:tracePt t="63590" x="3241675" y="3554413"/>
          <p14:tracePt t="63636" x="3254375" y="3567113"/>
          <p14:tracePt t="64650" x="3267075" y="3567113"/>
          <p14:tracePt t="64667" x="3279775" y="3567113"/>
          <p14:tracePt t="64705" x="3305175" y="3567113"/>
          <p14:tracePt t="64794" x="3317875" y="3567113"/>
          <p14:tracePt t="64864" x="3328988" y="3567113"/>
          <p14:tracePt t="64915" x="3341688" y="3567113"/>
          <p14:tracePt t="65075" x="3354388" y="3567113"/>
          <p14:tracePt t="65328" x="3367088" y="3567113"/>
          <p14:tracePt t="65349" x="3379788" y="3567113"/>
          <p14:tracePt t="65371" x="3392488" y="3567113"/>
          <p14:tracePt t="65425" x="3405188" y="3567113"/>
          <p14:tracePt t="65446" x="3417888" y="3567113"/>
          <p14:tracePt t="65464" x="3429000" y="3567113"/>
          <p14:tracePt t="65474" x="3429000" y="3554413"/>
          <p14:tracePt t="65513" x="3454400" y="3554413"/>
          <p14:tracePt t="65531" x="3454400" y="3541713"/>
          <p14:tracePt t="65553" x="3467100" y="3541713"/>
          <p14:tracePt t="65572" x="3492500" y="3541713"/>
          <p14:tracePt t="65610" x="3530600" y="3529013"/>
          <p14:tracePt t="65628" x="3567113" y="3529013"/>
          <p14:tracePt t="65665" x="3579813" y="3529013"/>
          <p14:tracePt t="65721" x="3592513" y="3529013"/>
          <p14:tracePt t="71224" x="3592513" y="3490913"/>
          <p14:tracePt t="71242" x="3592513" y="3479800"/>
          <p14:tracePt t="71264" x="3592513" y="3454400"/>
          <p14:tracePt t="71283" x="3592513" y="3429000"/>
          <p14:tracePt t="71321" x="3779838" y="2816225"/>
          <p14:tracePt t="71339" x="3867150" y="2540000"/>
          <p14:tracePt t="71361" x="3956050" y="2227263"/>
          <p14:tracePt t="71379" x="4005263" y="2052638"/>
          <p14:tracePt t="71411" x="4005263" y="1927225"/>
          <p14:tracePt t="71428" x="3992563" y="1876425"/>
          <p14:tracePt t="71449" x="3956050" y="1801813"/>
          <p14:tracePt t="71468" x="3930650" y="1701800"/>
          <p14:tracePt t="71490" x="3905250" y="1614488"/>
          <p14:tracePt t="71509" x="3879850" y="1563688"/>
          <p14:tracePt t="71533" x="3856038" y="1501775"/>
          <p14:tracePt t="71555" x="3830638" y="1450975"/>
          <p14:tracePt t="71573" x="3817938" y="1414463"/>
          <p14:tracePt t="71596" x="3779838" y="1339850"/>
          <p14:tracePt t="71597" x="3767138" y="1314450"/>
          <p14:tracePt t="71615" x="3756025" y="1289050"/>
          <p14:tracePt t="71638" x="3743325" y="1250950"/>
          <p14:tracePt t="71658" x="3730625" y="1238250"/>
          <p14:tracePt t="71709" x="3717925" y="1238250"/>
          <p14:tracePt t="71729" x="3705225" y="1238250"/>
          <p14:tracePt t="71787" x="3692525" y="1238250"/>
          <p14:tracePt t="71805" x="3679825" y="1238250"/>
          <p14:tracePt t="71828" x="3667125" y="1238250"/>
          <p14:tracePt t="71849" x="3654425" y="1238250"/>
          <p14:tracePt t="71907" x="3643313" y="1238250"/>
          <p14:tracePt t="71924" x="3630613" y="1238250"/>
          <p14:tracePt t="72006" x="3617913" y="1238250"/>
          <p14:tracePt t="72063" x="3605213" y="1238250"/>
          <p14:tracePt t="72082" x="3441700" y="1363663"/>
          <p14:tracePt t="72086" x="3405188" y="1414463"/>
          <p14:tracePt t="72104" x="3367088" y="1439863"/>
          <p14:tracePt t="72109" x="3328988" y="1450975"/>
          <p14:tracePt t="72126" x="3305175" y="1463675"/>
          <p14:tracePt t="72149" x="3279775" y="1501775"/>
          <p14:tracePt t="72166" x="3254375" y="1501775"/>
          <p14:tracePt t="72199" x="3241675" y="1501775"/>
          <p14:tracePt t="72237" x="3228975" y="1501775"/>
          <p14:tracePt t="72328" x="3216275" y="1501775"/>
          <p14:tracePt t="72640" x="3228975" y="1489075"/>
          <p14:tracePt t="72640" x="3241675" y="1489075"/>
          <p14:tracePt t="72658" x="3267075" y="1489075"/>
          <p14:tracePt t="72680" x="3279775" y="1489075"/>
          <p14:tracePt t="72703" x="3292475" y="1489075"/>
          <p14:tracePt t="72723" x="3305175" y="1489075"/>
          <p14:tracePt t="72763" x="3341688" y="1476375"/>
          <p14:tracePt t="72783" x="3354388" y="1476375"/>
          <p14:tracePt t="72814" x="3417888" y="1463675"/>
          <p14:tracePt t="72833" x="3429000" y="1463675"/>
          <p14:tracePt t="72873" x="3454400" y="1463675"/>
          <p14:tracePt t="72929" x="3467100" y="1463675"/>
          <p14:tracePt t="73298" x="3505200" y="1450975"/>
          <p14:tracePt t="73320" x="3579813" y="1414463"/>
          <p14:tracePt t="73338" x="3643313" y="1414463"/>
          <p14:tracePt t="73353" x="3654425" y="1414463"/>
          <p14:tracePt t="73394" x="3667125" y="1414463"/>
          <p14:tracePt t="73414" x="3692525" y="1414463"/>
          <p14:tracePt t="73487" x="3705225" y="1414463"/>
          <p14:tracePt t="73595" x="3705225" y="1439863"/>
          <p14:tracePt t="73617" x="3705225" y="1450975"/>
          <p14:tracePt t="73635" x="3730625" y="1476375"/>
          <p14:tracePt t="73645" x="3730625" y="1514475"/>
          <p14:tracePt t="73666" x="3792538" y="1714500"/>
          <p14:tracePt t="73688" x="3805238" y="1914525"/>
          <p14:tracePt t="73707" x="3817938" y="2039938"/>
          <p14:tracePt t="73729" x="3817938" y="2239963"/>
          <p14:tracePt t="73749" x="3830638" y="2352675"/>
          <p14:tracePt t="73791" x="3830638" y="2516188"/>
          <p14:tracePt t="73810" x="3830638" y="2565400"/>
          <p14:tracePt t="73815" x="3830638" y="2603500"/>
          <p14:tracePt t="73836" x="3843338" y="2752725"/>
          <p14:tracePt t="73857" x="3843338" y="2928938"/>
          <p14:tracePt t="73876" x="3843338" y="2990850"/>
          <p14:tracePt t="73880" x="3843338" y="3003550"/>
          <p14:tracePt t="73898" x="3843338" y="3054350"/>
          <p14:tracePt t="73930" x="3817938" y="3141663"/>
          <p14:tracePt t="73949" x="3817938" y="3190875"/>
          <p14:tracePt t="73953" x="3817938" y="3203575"/>
          <p14:tracePt t="73974" x="3792538" y="3241675"/>
          <p14:tracePt t="73991" x="3792538" y="3254375"/>
          <p14:tracePt t="74012" x="3779838" y="3278188"/>
          <p14:tracePt t="74030" x="3756025" y="3316288"/>
          <p14:tracePt t="74067" x="3717925" y="3378200"/>
          <p14:tracePt t="74086" x="3679825" y="3441700"/>
          <p14:tracePt t="74086" x="3654425" y="3454400"/>
          <p14:tracePt t="74123" x="3492500" y="3554413"/>
          <p14:tracePt t="74140" x="3467100" y="3579813"/>
          <p14:tracePt t="74179" x="3405188" y="3603625"/>
          <p14:tracePt t="74180" x="3405188" y="3616325"/>
          <p14:tracePt t="74191" x="3392488" y="3616325"/>
          <p14:tracePt t="74209" x="3379788" y="3616325"/>
          <p14:tracePt t="74230" x="3354388" y="3616325"/>
          <p14:tracePt t="74538" x="3341688" y="3616325"/>
          <p14:tracePt t="74595" x="3341688" y="3603625"/>
          <p14:tracePt t="74669" x="3341688" y="3590925"/>
          <p14:tracePt t="74728" x="3341688" y="3579813"/>
          <p14:tracePt t="74747" x="3341688" y="3567113"/>
          <p14:tracePt t="74769" x="3317875" y="3567113"/>
          <p14:tracePt t="74770" x="3317875" y="3554413"/>
          <p14:tracePt t="74801" x="3292475" y="3554413"/>
          <p14:tracePt t="74840" x="3292475" y="3541713"/>
          <p14:tracePt t="74859" x="3279775" y="3529013"/>
          <p14:tracePt t="74900" x="3267075" y="3529013"/>
          <p14:tracePt t="75226" x="3279775" y="3529013"/>
          <p14:tracePt t="75282" x="3305175" y="3529013"/>
          <p14:tracePt t="75324" x="3328988" y="3529013"/>
          <p14:tracePt t="75353" x="3354388" y="3529013"/>
          <p14:tracePt t="75375" x="3367088" y="3529013"/>
          <p14:tracePt t="75395" x="3379788" y="3529013"/>
          <p14:tracePt t="75470" x="3392488" y="3529013"/>
          <p14:tracePt t="75489" x="3405188" y="3529013"/>
          <p14:tracePt t="75511" x="3417888" y="3529013"/>
          <p14:tracePt t="75587" x="3429000" y="3529013"/>
          <p14:tracePt t="75945" x="3467100" y="3516313"/>
          <p14:tracePt t="75964" x="3517900" y="3490913"/>
          <p14:tracePt t="75986" x="3554413" y="3490913"/>
          <p14:tracePt t="76004" x="3567113" y="3490913"/>
          <p14:tracePt t="76026" x="3592513" y="3490913"/>
          <p14:tracePt t="76044" x="3605213" y="3479800"/>
          <p14:tracePt t="76066" x="3630613" y="3467100"/>
          <p14:tracePt t="76106" x="3643313" y="3467100"/>
          <p14:tracePt t="76124" x="3654425" y="3467100"/>
          <p14:tracePt t="76212" x="3667125" y="3467100"/>
          <p14:tracePt t="76232" x="3679825" y="3467100"/>
          <p14:tracePt t="76313" x="3692525" y="3467100"/>
          <p14:tracePt t="76799" x="3692525" y="3479800"/>
          <p14:tracePt t="77116" x="3692525" y="3467100"/>
          <p14:tracePt t="77134" x="3692525" y="3441700"/>
          <p14:tracePt t="77140" x="3692525" y="3429000"/>
          <p14:tracePt t="77160" x="3692525" y="3416300"/>
          <p14:tracePt t="77200" x="3692525" y="3403600"/>
          <p14:tracePt t="77218" x="3692525" y="3390900"/>
          <p14:tracePt t="77242" x="3692525" y="3367088"/>
          <p14:tracePt t="77261" x="3643313" y="3341688"/>
          <p14:tracePt t="77283" x="3630613" y="3328988"/>
          <p14:tracePt t="77301" x="3617913" y="3328988"/>
          <p14:tracePt t="77302" x="3605213" y="3328988"/>
          <p14:tracePt t="77338" x="3554413" y="3316288"/>
          <p14:tracePt t="77359" x="3530600" y="3316288"/>
          <p14:tracePt t="77360" x="3517900" y="3316288"/>
          <p14:tracePt t="77379" x="3505200" y="3316288"/>
          <p14:tracePt t="77401" x="3479800" y="3303588"/>
          <p14:tracePt t="77421" x="3454400" y="3303588"/>
          <p14:tracePt t="77442" x="3417888" y="3303588"/>
          <p14:tracePt t="77461" x="3392488" y="3303588"/>
          <p14:tracePt t="77518" x="3379788" y="3303588"/>
          <p14:tracePt t="77558" x="3354388" y="3303588"/>
          <p14:tracePt t="77576" x="3328988" y="3303588"/>
          <p14:tracePt t="77599" x="3317875" y="3303588"/>
          <p14:tracePt t="77680" x="3305175" y="3303588"/>
          <p14:tracePt t="77718" x="3292475" y="3303588"/>
          <p14:tracePt t="77759" x="3279775" y="3328988"/>
          <p14:tracePt t="77779" x="3254375" y="3367088"/>
          <p14:tracePt t="77802" x="3192463" y="3441700"/>
          <p14:tracePt t="77821" x="3167063" y="3479800"/>
          <p14:tracePt t="77842" x="3141663" y="3503613"/>
          <p14:tracePt t="77866" x="3141663" y="3516313"/>
          <p14:tracePt t="77883" x="3128963" y="3516313"/>
          <p14:tracePt t="77907" x="3128963" y="3529013"/>
          <p14:tracePt t="77936" x="3116263" y="3541713"/>
          <p14:tracePt t="77974" x="3116263" y="3554413"/>
          <p14:tracePt t="78013" x="3116263" y="3567113"/>
          <p14:tracePt t="78014" x="3116263" y="3590925"/>
          <p14:tracePt t="78036" x="3116263" y="3603625"/>
          <p14:tracePt t="78057" x="3116263" y="3629025"/>
          <p14:tracePt t="78076" x="3116263" y="3641725"/>
          <p14:tracePt t="78098" x="3128963" y="3679825"/>
          <p14:tracePt t="78120" x="3141663" y="3692525"/>
          <p14:tracePt t="78138" x="3167063" y="3716338"/>
          <p14:tracePt t="78162" x="3192463" y="3741738"/>
          <p14:tracePt t="78182" x="3216275" y="3767138"/>
          <p14:tracePt t="78195" x="3241675" y="3779838"/>
          <p14:tracePt t="78213" x="3254375" y="3779838"/>
          <p14:tracePt t="78235" x="3279775" y="3779838"/>
          <p14:tracePt t="78257" x="3305175" y="3803650"/>
          <p14:tracePt t="78275" x="3354388" y="3803650"/>
          <p14:tracePt t="78298" x="3417888" y="3803650"/>
          <p14:tracePt t="78318" x="3467100" y="3803650"/>
          <p14:tracePt t="78340" x="3505200" y="3803650"/>
          <p14:tracePt t="78359" x="3530600" y="3803650"/>
          <p14:tracePt t="78360" x="3541713" y="3803650"/>
          <p14:tracePt t="78381" x="3554413" y="3803650"/>
          <p14:tracePt t="78399" x="3567113" y="3803650"/>
          <p14:tracePt t="78439" x="3579813" y="3792538"/>
          <p14:tracePt t="78439" x="3592513" y="3792538"/>
          <p14:tracePt t="78458" x="3617913" y="3779838"/>
          <p14:tracePt t="78474" x="3630613" y="3767138"/>
          <p14:tracePt t="78492" x="3643313" y="3754438"/>
          <p14:tracePt t="78516" x="3654425" y="3741738"/>
          <p14:tracePt t="78538" x="3667125" y="3729038"/>
          <p14:tracePt t="78597" x="3667125" y="3716338"/>
          <p14:tracePt t="78615" x="3679825" y="3716338"/>
          <p14:tracePt t="81724" x="3679825" y="3729038"/>
          <p14:tracePt t="83957" x="3429000" y="3667125"/>
          <p14:tracePt t="83975" x="3179763" y="3629025"/>
          <p14:tracePt t="83990" x="3028950" y="3554413"/>
          <p14:tracePt t="84011" x="2403475" y="3241675"/>
          <p14:tracePt t="84051" x="1189038" y="2314575"/>
          <p14:tracePt t="84071" x="1001713" y="2065338"/>
          <p14:tracePt t="84075" x="914400" y="1978025"/>
          <p14:tracePt t="84094" x="588963" y="1563688"/>
          <p14:tracePt t="84118" x="500063" y="1363663"/>
          <p14:tracePt t="84140" x="476250" y="1289050"/>
          <p14:tracePt t="84159" x="476250" y="1263650"/>
          <p14:tracePt t="84181" x="476250" y="1227138"/>
          <p14:tracePt t="84458" x="312738" y="10890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4E07-86D7-3941-3495-60A27FC4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Contents: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56F15-49A7-2E91-4977-CECEB97D5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Definition of mutation</a:t>
            </a:r>
          </a:p>
          <a:p>
            <a:pPr>
              <a:lnSpc>
                <a:spcPct val="150000"/>
              </a:lnSpc>
            </a:pPr>
            <a:r>
              <a:rPr lang="en-US" dirty="0"/>
              <a:t>Causes of mutation</a:t>
            </a:r>
          </a:p>
          <a:p>
            <a:pPr>
              <a:lnSpc>
                <a:spcPct val="150000"/>
              </a:lnSpc>
            </a:pPr>
            <a:r>
              <a:rPr lang="en-US" dirty="0"/>
              <a:t>Types of mutation: Point mutation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                            - Substitution: Sickle cell </a:t>
            </a:r>
            <a:r>
              <a:rPr lang="en-US" dirty="0" err="1"/>
              <a:t>anaemia</a:t>
            </a:r>
            <a:r>
              <a:rPr lang="en-US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                               - Frameshift: </a:t>
            </a:r>
            <a:r>
              <a:rPr lang="en-GB" dirty="0"/>
              <a:t>Huntington's disease &amp; Cystic fibrosis</a:t>
            </a: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A27FA2-4D68-8E34-08D3-DB0D796A8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4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55"/>
    </mc:Choice>
    <mc:Fallback>
      <p:transition spd="slow" advTm="3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285728"/>
            <a:ext cx="8229600" cy="1066800"/>
          </a:xfrm>
        </p:spPr>
        <p:txBody>
          <a:bodyPr/>
          <a:lstStyle/>
          <a:p>
            <a:pPr rtl="0"/>
            <a:r>
              <a:rPr lang="en-GB" b="1" dirty="0">
                <a:solidFill>
                  <a:schemeClr val="tx1"/>
                </a:solidFill>
              </a:rPr>
              <a:t>  </a:t>
            </a:r>
            <a:r>
              <a:rPr lang="en-GB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Sickle cell anaemia (SCA)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9624" y="1285860"/>
            <a:ext cx="5498696" cy="557214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GB" sz="2400" b="1" dirty="0">
                <a:latin typeface="Calibri" pitchFamily="34" charset="0"/>
                <a:cs typeface="Calibri" pitchFamily="34" charset="0"/>
              </a:rPr>
              <a:t>Sickle cell anaemia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is a type of </a:t>
            </a:r>
            <a:r>
              <a:rPr lang="en-GB" sz="2400" b="1" dirty="0">
                <a:latin typeface="Calibri" pitchFamily="34" charset="0"/>
                <a:cs typeface="Calibri" pitchFamily="34" charset="0"/>
              </a:rPr>
              <a:t>haemolytic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anaemia. the disease passed down through families in which red blood cells form an abnormal crescent shape.</a:t>
            </a:r>
          </a:p>
          <a:p>
            <a:pPr algn="just" rtl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GB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Genetic basis: </a:t>
            </a:r>
          </a:p>
          <a:p>
            <a:pPr marL="0" indent="0" algn="just">
              <a:lnSpc>
                <a:spcPct val="150000"/>
              </a:lnSpc>
              <a:buClr>
                <a:schemeClr val="tx1"/>
              </a:buClr>
            </a:pPr>
            <a:r>
              <a:rPr lang="en-GB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400" b="1" dirty="0">
                <a:latin typeface="Calibri" pitchFamily="34" charset="0"/>
                <a:cs typeface="Calibri" pitchFamily="34" charset="0"/>
              </a:rPr>
              <a:t>Adenine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to </a:t>
            </a:r>
            <a:r>
              <a:rPr lang="en-GB" sz="2400" b="1" dirty="0">
                <a:latin typeface="Calibri" pitchFamily="34" charset="0"/>
                <a:cs typeface="Calibri" pitchFamily="34" charset="0"/>
              </a:rPr>
              <a:t>thymine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(A-to-T) transversion in the sixth codon of the gene coding for </a:t>
            </a:r>
            <a:r>
              <a:rPr lang="el-GR" sz="2400" dirty="0">
                <a:latin typeface="Calibri" pitchFamily="34" charset="0"/>
                <a:cs typeface="Calibri" pitchFamily="34" charset="0"/>
              </a:rPr>
              <a:t>β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subunit of </a:t>
            </a:r>
            <a:r>
              <a:rPr lang="en-GB" sz="2400" dirty="0" err="1">
                <a:latin typeface="Calibri" pitchFamily="34" charset="0"/>
                <a:cs typeface="Calibri" pitchFamily="34" charset="0"/>
              </a:rPr>
              <a:t>Hb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causing </a:t>
            </a:r>
            <a:r>
              <a:rPr lang="en-GB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glutamate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to </a:t>
            </a:r>
            <a:r>
              <a:rPr lang="en-GB" sz="2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valine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 substitution.</a:t>
            </a:r>
          </a:p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endParaRPr lang="en-GB" sz="2400" dirty="0"/>
          </a:p>
          <a:p>
            <a:pPr marL="0" indent="0">
              <a:buClr>
                <a:srgbClr val="00B050"/>
              </a:buClr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8" name="Picture 4" descr="http://images.medicinenet.com/images/illustrations/sickl_ce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92" y="1285861"/>
            <a:ext cx="2730904" cy="318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B2BAF-6F55-546B-138D-D0094173B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682" y="3890294"/>
            <a:ext cx="1049339" cy="2892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4FDECEC-4C95-445B-CB2D-C3D828D83C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34160" y="4492800"/>
              <a:ext cx="200880" cy="1827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4FDECEC-4C95-445B-CB2D-C3D828D83C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4800" y="4483440"/>
                <a:ext cx="219600" cy="18464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6E42AFD-573F-BDCA-7F39-AB055A10E3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67"/>
    </mc:Choice>
    <mc:Fallback xmlns="">
      <p:transition spd="slow" advTm="20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45" x="3340100" y="6313488"/>
          <p14:tracePt t="27456" x="7123113" y="4930775"/>
          <p14:tracePt t="27603" x="7785100" y="4743450"/>
          <p14:tracePt t="27749" x="7797800" y="4743450"/>
          <p14:tracePt t="28921" x="8361363" y="4430713"/>
          <p14:tracePt t="29078" x="8650288" y="4267200"/>
          <p14:tracePt t="29220" x="8999538" y="4067175"/>
          <p14:tracePt t="29372" x="9199563" y="3979863"/>
          <p14:tracePt t="29514" x="9463088" y="3816350"/>
          <p14:tracePt t="29529" x="9501188" y="3792538"/>
          <p14:tracePt t="29676" x="9863138" y="3429000"/>
          <p14:tracePt t="29678" x="9875838" y="3416300"/>
          <p14:tracePt t="29827" x="10064750" y="3103563"/>
          <p14:tracePt t="29842" x="10064750" y="3090863"/>
          <p14:tracePt t="29986" x="10113963" y="2852738"/>
          <p14:tracePt t="30133" x="9701213" y="2690813"/>
          <p14:tracePt t="30290" x="9250363" y="2728913"/>
          <p14:tracePt t="30441" x="8999538" y="2852738"/>
          <p14:tracePt t="30443" x="8986838" y="2852738"/>
          <p14:tracePt t="30456" x="8963025" y="2865438"/>
          <p14:tracePt t="30456" x="8937625" y="2878138"/>
          <p14:tracePt t="30603" x="8750300" y="3078163"/>
          <p14:tracePt t="30758" x="8699500" y="3316288"/>
          <p14:tracePt t="30912" x="8699500" y="3479800"/>
          <p14:tracePt t="31058" x="8812213" y="3667125"/>
          <p14:tracePt t="31215" x="9024938" y="3729038"/>
          <p14:tracePt t="31366" x="9413875" y="3641725"/>
          <p14:tracePt t="31379" x="9424988" y="3641725"/>
          <p14:tracePt t="31380" x="9450388" y="3641725"/>
          <p14:tracePt t="31527" x="9550400" y="3603625"/>
          <p14:tracePt t="31674" x="9750425" y="3378200"/>
          <p14:tracePt t="31825" x="9775825" y="3303588"/>
          <p14:tracePt t="32408" x="9124950" y="3378200"/>
          <p14:tracePt t="32553" x="8899525" y="3267075"/>
          <p14:tracePt t="32710" x="8586788" y="3103563"/>
          <p14:tracePt t="32851" x="8312150" y="3078163"/>
          <p14:tracePt t="32998" x="8035925" y="3054350"/>
          <p14:tracePt t="33153" x="7848600" y="3028950"/>
          <p14:tracePt t="33295" x="7835900" y="3016250"/>
          <p14:tracePt t="33737" x="8199438" y="2816225"/>
          <p14:tracePt t="33739" x="8223250" y="2790825"/>
          <p14:tracePt t="33887" x="8448675" y="2627313"/>
          <p14:tracePt t="34035" x="8548688" y="2414588"/>
          <p14:tracePt t="34050" x="8548688" y="2378075"/>
          <p14:tracePt t="34197" x="8512175" y="2139950"/>
          <p14:tracePt t="34341" x="8374063" y="1989138"/>
          <p14:tracePt t="34356" x="8361363" y="1978025"/>
          <p14:tracePt t="34495" x="8348663" y="1965325"/>
          <p14:tracePt t="34640" x="8386763" y="1989138"/>
          <p14:tracePt t="34653" x="8399463" y="2014538"/>
          <p14:tracePt t="34796" x="8548688" y="2178050"/>
          <p14:tracePt t="34797" x="8548688" y="2190750"/>
          <p14:tracePt t="34943" x="8574088" y="2339975"/>
          <p14:tracePt t="35104" x="8399463" y="2465388"/>
          <p14:tracePt t="35252" x="8223250" y="2527300"/>
          <p14:tracePt t="35254" x="8212138" y="2527300"/>
          <p14:tracePt t="35404" x="8035925" y="2603500"/>
          <p14:tracePt t="35550" x="7948613" y="2728913"/>
          <p14:tracePt t="35703" x="7923213" y="2752725"/>
          <p14:tracePt t="36004" x="9175750" y="2765425"/>
          <p14:tracePt t="36151" x="12104688" y="3716338"/>
          <p14:tracePt t="44638" x="11804650" y="4567238"/>
          <p14:tracePt t="44651" x="11615738" y="4643438"/>
          <p14:tracePt t="44797" x="10164763" y="5218113"/>
          <p14:tracePt t="44947" x="10139363" y="5218113"/>
          <p14:tracePt t="46006" x="10039350" y="5305425"/>
          <p14:tracePt t="46156" x="9775825" y="5418138"/>
          <p14:tracePt t="46172" x="9775825" y="5430838"/>
          <p14:tracePt t="46318" x="9763125" y="5443538"/>
          <p14:tracePt t="50185" x="9650413" y="5468938"/>
          <p14:tracePt t="50337" x="7134225" y="5543550"/>
          <p14:tracePt t="50491" x="5432425" y="5518150"/>
          <p14:tracePt t="50642" x="4732338" y="5556250"/>
          <p14:tracePt t="50805" x="4156075" y="5619750"/>
          <p14:tracePt t="50807" x="4143375" y="5619750"/>
          <p14:tracePt t="50961" x="3930650" y="5630863"/>
          <p14:tracePt t="50972" x="3917950" y="5630863"/>
          <p14:tracePt t="51120" x="3905250" y="5643563"/>
          <p14:tracePt t="51273" x="4243388" y="5794375"/>
          <p14:tracePt t="51433" x="4706938" y="5819775"/>
          <p14:tracePt t="51583" x="5019675" y="5819775"/>
          <p14:tracePt t="51739" x="5219700" y="5807075"/>
          <p14:tracePt t="51889" x="5419725" y="5768975"/>
          <p14:tracePt t="52037" x="5557838" y="5743575"/>
          <p14:tracePt t="52057" x="5570538" y="5743575"/>
          <p14:tracePt t="52201" x="5583238" y="5743575"/>
          <p14:tracePt t="52792" x="4894263" y="5907088"/>
          <p14:tracePt t="52793" x="4806950" y="5919788"/>
          <p14:tracePt t="52951" x="3817938" y="6032500"/>
          <p14:tracePt t="53102" x="3292475" y="6045200"/>
          <p14:tracePt t="53262" x="2890838" y="6069013"/>
          <p14:tracePt t="53268" x="2867025" y="6069013"/>
          <p14:tracePt t="53421" x="2628900" y="6069013"/>
          <p14:tracePt t="53423" x="2616200" y="6069013"/>
          <p14:tracePt t="53582" x="2478088" y="6081713"/>
          <p14:tracePt t="53727" x="2390775" y="6107113"/>
          <p14:tracePt t="53886" x="2378075" y="6107113"/>
          <p14:tracePt t="54035" x="2603500" y="6107113"/>
          <p14:tracePt t="54053" x="2690813" y="6094413"/>
          <p14:tracePt t="54205" x="3856038" y="5781675"/>
          <p14:tracePt t="54357" x="4330700" y="5719763"/>
          <p14:tracePt t="54360" x="4343400" y="5719763"/>
          <p14:tracePt t="54373" x="4368800" y="5719763"/>
          <p14:tracePt t="54522" x="4794250" y="5719763"/>
          <p14:tracePt t="54523" x="4819650" y="5719763"/>
          <p14:tracePt t="54674" x="5181600" y="5681663"/>
          <p14:tracePt t="54839" x="5257800" y="5719763"/>
          <p14:tracePt t="54992" x="5307013" y="5768975"/>
          <p14:tracePt t="55149" x="5332413" y="5794375"/>
          <p14:tracePt t="72107" x="5207000" y="5807075"/>
          <p14:tracePt t="72258" x="4706938" y="5807075"/>
          <p14:tracePt t="72264" x="4668838" y="5807075"/>
          <p14:tracePt t="72424" x="4281488" y="5807075"/>
          <p14:tracePt t="72579" x="4081463" y="5807075"/>
          <p14:tracePt t="72742" x="3956050" y="5807075"/>
          <p14:tracePt t="72901" x="4068763" y="5743575"/>
          <p14:tracePt t="73055" x="4606925" y="5719763"/>
          <p14:tracePt t="73074" x="4668838" y="5719763"/>
          <p14:tracePt t="73230" x="4932363" y="5719763"/>
          <p14:tracePt t="73388" x="5181600" y="5719763"/>
          <p14:tracePt t="73401" x="5207000" y="5719763"/>
          <p14:tracePt t="73556" x="5370513" y="5719763"/>
          <p14:tracePt t="73711" x="5519738" y="5719763"/>
          <p14:tracePt t="73874" x="5545138" y="5719763"/>
          <p14:tracePt t="75572" x="5281613" y="5719763"/>
          <p14:tracePt t="75574" x="5270500" y="5719763"/>
          <p14:tracePt t="75727" x="4630738" y="5707063"/>
          <p14:tracePt t="75745" x="4543425" y="5707063"/>
          <p14:tracePt t="75897" x="4068763" y="5707063"/>
          <p14:tracePt t="76057" x="3743325" y="5743575"/>
          <p14:tracePt t="76222" x="3454400" y="5781675"/>
          <p14:tracePt t="76227" x="3441700" y="5781675"/>
          <p14:tracePt t="76380" x="3267075" y="5807075"/>
          <p14:tracePt t="76543" x="3254375" y="5807075"/>
          <p14:tracePt t="77777" x="3041650" y="5807075"/>
          <p14:tracePt t="77930" x="2767013" y="5756275"/>
          <p14:tracePt t="77950" x="2741613" y="5756275"/>
          <p14:tracePt t="78099" x="2690813" y="5756275"/>
          <p14:tracePt t="78880" x="2616200" y="5756275"/>
          <p14:tracePt t="79041" x="2490788" y="5732463"/>
          <p14:tracePt t="79206" x="2478088" y="5732463"/>
          <p14:tracePt t="79834" x="2428875" y="5732463"/>
          <p14:tracePt t="80459" x="2252663" y="5719763"/>
          <p14:tracePt t="80619" x="1965325" y="5707063"/>
          <p14:tracePt t="80621" x="1952625" y="5707063"/>
          <p14:tracePt t="80787" x="1714500" y="5681663"/>
          <p14:tracePt t="80942" x="1527175" y="5681663"/>
          <p14:tracePt t="80957" x="1501775" y="5681663"/>
          <p14:tracePt t="81111" x="1389063" y="5681663"/>
          <p14:tracePt t="81268" x="1263650" y="5681663"/>
          <p14:tracePt t="81282" x="1252538" y="5681663"/>
          <p14:tracePt t="81439" x="1214438" y="5681663"/>
          <p14:tracePt t="82701" x="1301750" y="5681663"/>
          <p14:tracePt t="82865" x="1439863" y="5681663"/>
          <p14:tracePt t="83026" x="1527175" y="5694363"/>
          <p14:tracePt t="83189" x="1639888" y="5707063"/>
          <p14:tracePt t="83348" x="1714500" y="5743575"/>
          <p14:tracePt t="83361" x="1727200" y="5743575"/>
          <p14:tracePt t="83509" x="1765300" y="5743575"/>
          <p14:tracePt t="83665" x="1827213" y="5743575"/>
          <p14:tracePt t="83677" x="1839913" y="5743575"/>
          <p14:tracePt t="83832" x="2027238" y="5756275"/>
          <p14:tracePt t="83990" x="2139950" y="5756275"/>
          <p14:tracePt t="84001" x="2152650" y="5756275"/>
          <p14:tracePt t="84154" x="2203450" y="5756275"/>
          <p14:tracePt t="84309" x="2216150" y="5756275"/>
          <p14:tracePt t="87318" x="2228850" y="5756275"/>
          <p14:tracePt t="87486" x="2252663" y="5756275"/>
          <p14:tracePt t="88763" x="2890838" y="5630863"/>
          <p14:tracePt t="88922" x="5181600" y="5068888"/>
          <p14:tracePt t="88927" x="5245100" y="5043488"/>
          <p14:tracePt t="89102" x="5632450" y="4981575"/>
          <p14:tracePt t="89583" x="5845175" y="4981575"/>
          <p14:tracePt t="89585" x="5857875" y="4981575"/>
          <p14:tracePt t="89598" x="5870575" y="4981575"/>
          <p14:tracePt t="89753" x="6008688" y="4968875"/>
          <p14:tracePt t="89758" x="6021388" y="4956175"/>
          <p14:tracePt t="89915" x="6196013" y="4892675"/>
          <p14:tracePt t="89922" x="6208713" y="4892675"/>
          <p14:tracePt t="90090" x="6459538" y="4818063"/>
          <p14:tracePt t="90091" x="6483350" y="4818063"/>
          <p14:tracePt t="90251" x="6672263" y="4805363"/>
          <p14:tracePt t="90418" x="6721475" y="4805363"/>
          <p14:tracePt t="90581" x="6821488" y="4792663"/>
          <p14:tracePt t="90745" x="6946900" y="4779963"/>
          <p14:tracePt t="90911" x="7034213" y="4756150"/>
          <p14:tracePt t="91079" x="7110413" y="4743450"/>
          <p14:tracePt t="91240" x="7123113" y="4743450"/>
          <p14:tracePt t="91255" x="7134225" y="4743450"/>
          <p14:tracePt t="91729" x="7010400" y="4743450"/>
          <p14:tracePt t="91884" x="6859588" y="4743450"/>
          <p14:tracePt t="92043" x="6759575" y="4743450"/>
          <p14:tracePt t="92212" x="6659563" y="4743450"/>
          <p14:tracePt t="92372" x="6608763" y="4743450"/>
          <p14:tracePt t="92853" x="6572250" y="4743450"/>
          <p14:tracePt t="93009" x="6534150" y="4743450"/>
          <p14:tracePt t="93333" x="6659563" y="4718050"/>
          <p14:tracePt t="93347" x="6672263" y="4730750"/>
          <p14:tracePt t="93504" x="6846888" y="4768850"/>
          <p14:tracePt t="93660" x="6921500" y="4768850"/>
          <p14:tracePt t="93823" x="6934200" y="4779963"/>
          <p14:tracePt t="94629" x="6972300" y="4779963"/>
          <p14:tracePt t="94793" x="7034213" y="4779963"/>
          <p14:tracePt t="94950" x="7059613" y="4779963"/>
          <p14:tracePt t="95115" x="7046913" y="4779963"/>
          <p14:tracePt t="95117" x="7034213" y="4779963"/>
          <p14:tracePt t="95278" x="6910388" y="4779963"/>
          <p14:tracePt t="95446" x="6884988" y="4779963"/>
          <p14:tracePt t="95608" x="6684963" y="4756150"/>
          <p14:tracePt t="95621" x="6672263" y="4756150"/>
          <p14:tracePt t="95774" x="6621463" y="4756150"/>
          <p14:tracePt t="95936" x="6596063" y="4756150"/>
          <p14:tracePt t="95947" x="6584950" y="4756150"/>
          <p14:tracePt t="96105" x="6534150" y="4756150"/>
          <p14:tracePt t="96265" x="6508750" y="4756150"/>
          <p14:tracePt t="96753" x="6608763" y="4756150"/>
          <p14:tracePt t="96914" x="6746875" y="4756150"/>
          <p14:tracePt t="97089" x="6946900" y="4756150"/>
          <p14:tracePt t="97246" x="7034213" y="4756150"/>
          <p14:tracePt t="97264" x="7046913" y="4756150"/>
          <p14:tracePt t="97418" x="7097713" y="4756150"/>
          <p14:tracePt t="97577" x="7134225" y="4756150"/>
          <p14:tracePt t="98693" x="6897688" y="4818063"/>
          <p14:tracePt t="98698" x="6884988" y="4818063"/>
          <p14:tracePt t="98867" x="6759575" y="4818063"/>
          <p14:tracePt t="99031" x="6684963" y="4818063"/>
          <p14:tracePt t="99200" x="6659563" y="4818063"/>
          <p14:tracePt t="99996" x="6659563" y="4805363"/>
          <p14:tracePt t="100317" x="6672263" y="4779963"/>
          <p14:tracePt t="100802" x="6684963" y="4779963"/>
          <p14:tracePt t="100958" x="6784975" y="4779963"/>
          <p14:tracePt t="101131" x="6846888" y="4779963"/>
          <p14:tracePt t="101284" x="6884988" y="4779963"/>
          <p14:tracePt t="101456" x="6897688" y="4779963"/>
          <p14:tracePt t="101944" x="7034213" y="4756150"/>
          <p14:tracePt t="101955" x="7034213" y="4743450"/>
          <p14:tracePt t="102114" x="7097713" y="4718050"/>
          <p14:tracePt t="102274" x="7110413" y="4705350"/>
          <p14:tracePt t="102770" x="7123113" y="4705350"/>
          <p14:tracePt t="105848" x="6483350" y="5130800"/>
          <p14:tracePt t="106011" x="4294188" y="6107113"/>
          <p14:tracePt t="106189" x="3441700" y="6470650"/>
          <p14:tracePt t="106352" x="3141663" y="6732588"/>
          <p14:tracePt t="106353" x="3141663" y="6745288"/>
          <p14:tracePt t="107514" x="0" y="0"/>
        </p14:tracePtLst>
        <p14:tracePtLst>
          <p14:tracePt t="132176" x="3465513" y="6126163"/>
          <p14:tracePt t="132704" x="3305175" y="6545263"/>
          <p14:tracePt t="132868" x="5932488" y="5456238"/>
          <p14:tracePt t="132875" x="5983288" y="5418138"/>
          <p14:tracePt t="133042" x="6208713" y="5294313"/>
          <p14:tracePt t="133044" x="6221413" y="5294313"/>
          <p14:tracePt t="133066" x="6296025" y="5243513"/>
          <p14:tracePt t="133231" x="6734175" y="5018088"/>
          <p14:tracePt t="133399" x="7046913" y="4830763"/>
          <p14:tracePt t="133401" x="7085013" y="4792663"/>
          <p14:tracePt t="133412" x="7110413" y="4779963"/>
          <p14:tracePt t="133577" x="7246938" y="4692650"/>
          <p14:tracePt t="133751" x="7372350" y="4630738"/>
          <p14:tracePt t="133924" x="7410450" y="4179888"/>
          <p14:tracePt t="134093" x="7134225" y="3905250"/>
          <p14:tracePt t="134273" x="6772275" y="3767138"/>
          <p14:tracePt t="134443" x="6383338" y="3941763"/>
          <p14:tracePt t="134444" x="6370638" y="3954463"/>
          <p14:tracePt t="134456" x="6359525" y="3979863"/>
          <p14:tracePt t="134621" x="6221413" y="4305300"/>
          <p14:tracePt t="134626" x="6221413" y="4318000"/>
          <p14:tracePt t="134790" x="6259513" y="4718050"/>
          <p14:tracePt t="134796" x="6259513" y="4730750"/>
          <p14:tracePt t="134971" x="6346825" y="4992688"/>
          <p14:tracePt t="134977" x="6359525" y="5005388"/>
          <p14:tracePt t="135145" x="6659563" y="5205413"/>
          <p14:tracePt t="135325" x="6946900" y="5205413"/>
          <p14:tracePt t="135490" x="7246938" y="5205413"/>
          <p14:tracePt t="135667" x="7385050" y="5181600"/>
          <p14:tracePt t="135835" x="7485063" y="5118100"/>
          <p14:tracePt t="136015" x="7535863" y="5081588"/>
          <p14:tracePt t="136017" x="7548563" y="5081588"/>
          <p14:tracePt t="136184" x="7572375" y="5068888"/>
          <p14:tracePt t="140387" x="7385050" y="5005388"/>
          <p14:tracePt t="140552" x="7072313" y="4905375"/>
          <p14:tracePt t="140557" x="7046913" y="4905375"/>
          <p14:tracePt t="140735" x="6834188" y="4768850"/>
          <p14:tracePt t="140912" x="6721475" y="4730750"/>
          <p14:tracePt t="141086" x="6659563" y="4705350"/>
          <p14:tracePt t="141252" x="6584950" y="4679950"/>
          <p14:tracePt t="141600" x="6696075" y="4718050"/>
          <p14:tracePt t="141614" x="6721475" y="4730750"/>
          <p14:tracePt t="141778" x="6834188" y="4779963"/>
          <p14:tracePt t="141945" x="6921500" y="4779963"/>
          <p14:tracePt t="142126" x="7085013" y="4779963"/>
          <p14:tracePt t="142296" x="7134225" y="4756150"/>
          <p14:tracePt t="142471" x="7146925" y="4756150"/>
          <p14:tracePt t="143825" x="7021513" y="4768850"/>
          <p14:tracePt t="143989" x="6910388" y="4768850"/>
          <p14:tracePt t="144009" x="6897688" y="4768850"/>
          <p14:tracePt t="144174" x="6797675" y="4768850"/>
          <p14:tracePt t="144345" x="6759575" y="4768850"/>
          <p14:tracePt t="144526" x="6672263" y="4743450"/>
          <p14:tracePt t="144869" x="6746875" y="4743450"/>
          <p14:tracePt t="145034" x="6821488" y="4743450"/>
          <p14:tracePt t="145054" x="6834188" y="4743450"/>
          <p14:tracePt t="145224" x="6872288" y="4743450"/>
          <p14:tracePt t="146266" x="7085013" y="4943475"/>
          <p14:tracePt t="146267" x="7097713" y="4943475"/>
          <p14:tracePt t="146438" x="7197725" y="5168900"/>
          <p14:tracePt t="146453" x="7197725" y="5181600"/>
          <p14:tracePt t="146619" x="7223125" y="5443538"/>
          <p14:tracePt t="146792" x="7197725" y="5656263"/>
          <p14:tracePt t="146970" x="7034213" y="5932488"/>
          <p14:tracePt t="147143" x="6972300" y="6032500"/>
          <p14:tracePt t="147335" x="6872288" y="6169025"/>
          <p14:tracePt t="147509" x="6821488" y="6232525"/>
          <p14:tracePt t="147683" x="6797675" y="6281738"/>
          <p14:tracePt t="148708" x="6846888" y="6257925"/>
          <p14:tracePt t="148881" x="7185025" y="5868988"/>
          <p14:tracePt t="148883" x="7185025" y="5856288"/>
          <p14:tracePt t="148897" x="7210425" y="5807075"/>
          <p14:tracePt t="149062" x="7297738" y="5443538"/>
          <p14:tracePt t="149232" x="7310438" y="5118100"/>
          <p14:tracePt t="149411" x="7335838" y="4968875"/>
          <p14:tracePt t="149581" x="7335838" y="4956175"/>
          <p14:tracePt t="158263" x="7146925" y="4956175"/>
          <p14:tracePt t="158433" x="6959600" y="4943475"/>
          <p14:tracePt t="158615" x="6772275" y="4892675"/>
          <p14:tracePt t="158781" x="6696075" y="4856163"/>
          <p14:tracePt t="158964" x="6684963" y="4843463"/>
          <p14:tracePt t="159135" x="6672263" y="4792663"/>
          <p14:tracePt t="159324" x="6672263" y="4768850"/>
          <p14:tracePt t="162967" x="6672263" y="4756150"/>
          <p14:tracePt t="164012" x="6784975" y="4756150"/>
          <p14:tracePt t="164193" x="6921500" y="4743450"/>
          <p14:tracePt t="164367" x="6997700" y="4743450"/>
          <p14:tracePt t="164380" x="7010400" y="4743450"/>
          <p14:tracePt t="164556" x="7059613" y="4743450"/>
          <p14:tracePt t="164728" x="7097713" y="4743450"/>
          <p14:tracePt t="165082" x="7197725" y="4743450"/>
          <p14:tracePt t="165264" x="7335838" y="4743450"/>
          <p14:tracePt t="165265" x="7348538" y="4756150"/>
          <p14:tracePt t="165435" x="7423150" y="4768850"/>
          <p14:tracePt t="165611" x="7435850" y="4768850"/>
          <p14:tracePt t="170231" x="7548563" y="4805363"/>
          <p14:tracePt t="170232" x="7561263" y="4805363"/>
          <p14:tracePt t="170418" x="7797800" y="5018088"/>
          <p14:tracePt t="170597" x="7835900" y="5181600"/>
          <p14:tracePt t="170612" x="7835900" y="5194300"/>
          <p14:tracePt t="170780" x="7835900" y="5218113"/>
          <p14:tracePt t="171142" x="7648575" y="5168900"/>
          <p14:tracePt t="171318" x="7423150" y="5030788"/>
          <p14:tracePt t="171320" x="7410450" y="5030788"/>
          <p14:tracePt t="171507" x="7185025" y="4930775"/>
          <p14:tracePt t="171679" x="7123113" y="4879975"/>
          <p14:tracePt t="171867" x="6946900" y="4792663"/>
          <p14:tracePt t="172037" x="6846888" y="4779963"/>
          <p14:tracePt t="172388" x="7172325" y="4830763"/>
          <p14:tracePt t="172571" x="7648575" y="5056188"/>
          <p14:tracePt t="172749" x="7810500" y="5343525"/>
          <p14:tracePt t="172931" x="7797800" y="5619750"/>
          <p14:tracePt t="173106" x="7472363" y="5994400"/>
          <p14:tracePt t="173120" x="7459663" y="6019800"/>
          <p14:tracePt t="173297" x="7323138" y="6169025"/>
          <p14:tracePt t="173472" x="7246938" y="6219825"/>
          <p14:tracePt t="173650" x="7159625" y="6257925"/>
          <p14:tracePt t="174710" x="7021513" y="6394450"/>
          <p14:tracePt t="174887" x="6797675" y="6407150"/>
          <p14:tracePt t="174906" x="6784975" y="6407150"/>
          <p14:tracePt t="174906" x="6784975" y="6394450"/>
          <p14:tracePt t="175082" x="6684963" y="6381750"/>
          <p14:tracePt t="175259" x="6634163" y="6381750"/>
          <p14:tracePt t="176146" x="6684963" y="6357938"/>
          <p14:tracePt t="176320" x="6834188" y="6357938"/>
          <p14:tracePt t="176335" x="6846888" y="6357938"/>
          <p14:tracePt t="176509" x="6934200" y="6357938"/>
          <p14:tracePt t="176685" x="7021513" y="6345238"/>
          <p14:tracePt t="176868" x="7034213" y="6345238"/>
          <p14:tracePt t="178292" x="6934200" y="6357938"/>
          <p14:tracePt t="178476" x="6696075" y="6394450"/>
          <p14:tracePt t="178659" x="6634163" y="6394450"/>
          <p14:tracePt t="178829" x="6621463" y="6394450"/>
          <p14:tracePt t="179374" x="6572250" y="6294438"/>
          <p14:tracePt t="179546" x="6546850" y="6294438"/>
          <p14:tracePt t="179917" x="6459538" y="6257925"/>
          <p14:tracePt t="180107" x="6334125" y="6194425"/>
          <p14:tracePt t="180286" x="6296025" y="6181725"/>
          <p14:tracePt t="199247" x="6508750" y="5668963"/>
          <p14:tracePt t="199266" x="6534150" y="5530850"/>
          <p14:tracePt t="199443" x="6659563" y="5092700"/>
          <p14:tracePt t="199444" x="6672263" y="5092700"/>
          <p14:tracePt t="199624" x="6672263" y="5030788"/>
          <p14:tracePt t="199638" x="6684963" y="5018088"/>
          <p14:tracePt t="199819" x="6772275" y="4705350"/>
          <p14:tracePt t="200000" x="6772275" y="4643438"/>
          <p14:tracePt t="200013" x="6772275" y="4592638"/>
          <p14:tracePt t="200188" x="6759575" y="4492625"/>
          <p14:tracePt t="200368" x="7348538" y="4756150"/>
          <p14:tracePt t="200380" x="7372350" y="4792663"/>
          <p14:tracePt t="200560" x="7823200" y="5194300"/>
          <p14:tracePt t="200745" x="7886700" y="5456238"/>
          <p14:tracePt t="200937" x="7897813" y="5707063"/>
          <p14:tracePt t="201121" x="7897813" y="5843588"/>
          <p14:tracePt t="201311" x="7735888" y="6119813"/>
          <p14:tracePt t="201487" x="7723188" y="6132513"/>
          <p14:tracePt t="207053" x="7510463" y="6094413"/>
          <p14:tracePt t="207234" x="50800" y="1263650"/>
          <p14:tracePt t="207236" x="50800" y="1214438"/>
          <p14:tracePt t="207252" x="50800" y="1176338"/>
          <p14:tracePt t="207424" x="50800" y="11636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362B10-8094-F7D3-0DA2-75C55FE2975C}"/>
              </a:ext>
            </a:extLst>
          </p:cNvPr>
          <p:cNvSpPr txBox="1"/>
          <p:nvPr/>
        </p:nvSpPr>
        <p:spPr>
          <a:xfrm>
            <a:off x="766482" y="986117"/>
            <a:ext cx="471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buClr>
                <a:schemeClr val="tx1"/>
              </a:buClr>
              <a:buNone/>
            </a:pPr>
            <a:r>
              <a:rPr lang="en-GB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Type of Inheritance:</a:t>
            </a:r>
          </a:p>
          <a:p>
            <a:pPr algn="just" rtl="0">
              <a:buClr>
                <a:schemeClr val="tx1"/>
              </a:buClr>
              <a:buNone/>
            </a:pPr>
            <a:endParaRPr lang="en-GB" sz="2400" b="1" dirty="0">
              <a:solidFill>
                <a:srgbClr val="FF0000"/>
              </a:solidFill>
              <a:latin typeface="Calibri" pitchFamily="34" charset="0"/>
              <a:ea typeface="Calibri"/>
              <a:cs typeface="Calibri" pitchFamily="34" charset="0"/>
            </a:endParaRPr>
          </a:p>
          <a:p>
            <a:pPr marL="0" indent="0" algn="just">
              <a:buClr>
                <a:schemeClr val="tx1"/>
              </a:buClr>
            </a:pPr>
            <a:r>
              <a:rPr lang="en-GB" sz="2400" dirty="0">
                <a:latin typeface="Calibri" pitchFamily="34" charset="0"/>
                <a:cs typeface="Calibri" pitchFamily="34" charset="0"/>
              </a:rPr>
              <a:t> Autosomal recessive</a:t>
            </a:r>
          </a:p>
          <a:p>
            <a:pPr marL="0" indent="0" algn="just">
              <a:buClr>
                <a:schemeClr val="tx1"/>
              </a:buClr>
            </a:pPr>
            <a:r>
              <a:rPr lang="en-GB" sz="2400" dirty="0">
                <a:latin typeface="Calibri" pitchFamily="34" charset="0"/>
                <a:cs typeface="Calibri" pitchFamily="34" charset="0"/>
              </a:rPr>
              <a:t>        (</a:t>
            </a:r>
            <a:r>
              <a:rPr lang="en-GB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Hb SS</a:t>
            </a:r>
            <a:r>
              <a:rPr lang="en-GB" sz="2400" dirty="0">
                <a:latin typeface="Calibri" pitchFamily="34" charset="0"/>
                <a:cs typeface="Calibri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70887-62F8-598C-F0FE-4FBD83800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625" y="1147444"/>
            <a:ext cx="4505954" cy="456311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85FF3A8-6ACB-3DF3-3D62-0808A9B10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06"/>
    </mc:Choice>
    <mc:Fallback xmlns="">
      <p:transition spd="slow" advTm="154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03" x="2352675" y="3654425"/>
          <p14:tracePt t="17704" x="2452688" y="3629025"/>
          <p14:tracePt t="17773" x="3128963" y="3441700"/>
          <p14:tracePt t="17858" x="3492500" y="3403600"/>
          <p14:tracePt t="17929" x="3717925" y="3378200"/>
          <p14:tracePt t="18003" x="3917950" y="3378200"/>
          <p14:tracePt t="18076" x="4130675" y="3378200"/>
          <p14:tracePt t="18091" x="4143375" y="3378200"/>
          <p14:tracePt t="18161" x="4168775" y="3378200"/>
          <p14:tracePt t="18232" x="4181475" y="3378200"/>
          <p14:tracePt t="18753" x="4230688" y="3378200"/>
          <p14:tracePt t="18824" x="4468813" y="3416300"/>
          <p14:tracePt t="18897" x="4619625" y="3454400"/>
          <p14:tracePt t="18966" x="4732338" y="3490913"/>
          <p14:tracePt t="18980" x="4768850" y="3490913"/>
          <p14:tracePt t="19052" x="4819650" y="3529013"/>
          <p14:tracePt t="19139" x="4843463" y="3541713"/>
          <p14:tracePt t="19218" x="4868863" y="3554413"/>
          <p14:tracePt t="19298" x="4906963" y="3590925"/>
          <p14:tracePt t="19310" x="4919663" y="3603625"/>
          <p14:tracePt t="19382" x="4945063" y="3616325"/>
          <p14:tracePt t="19384" x="4945063" y="3629025"/>
          <p14:tracePt t="19461" x="4968875" y="3641725"/>
          <p14:tracePt t="19535" x="4994275" y="3654425"/>
          <p14:tracePt t="19614" x="5019675" y="3679825"/>
          <p14:tracePt t="19698" x="5081588" y="3692525"/>
          <p14:tracePt t="19773" x="5145088" y="3703638"/>
          <p14:tracePt t="19845" x="5181600" y="3703638"/>
          <p14:tracePt t="19919" x="5219700" y="3703638"/>
          <p14:tracePt t="19934" x="5232400" y="3716338"/>
          <p14:tracePt t="20007" x="5307013" y="3716338"/>
          <p14:tracePt t="20084" x="5332413" y="3716338"/>
          <p14:tracePt t="20157" x="5357813" y="3716338"/>
          <p14:tracePt t="20233" x="5370513" y="3716338"/>
          <p14:tracePt t="20388" x="5383213" y="3716338"/>
          <p14:tracePt t="20465" x="5394325" y="3716338"/>
          <p14:tracePt t="20540" x="5407025" y="3716338"/>
          <p14:tracePt t="20622" x="5445125" y="3716338"/>
          <p14:tracePt t="20697" x="5470525" y="3716338"/>
          <p14:tracePt t="20767" x="5495925" y="3716338"/>
          <p14:tracePt t="20844" x="5557838" y="3716338"/>
          <p14:tracePt t="20916" x="5645150" y="3716338"/>
          <p14:tracePt t="20931" x="5670550" y="3703638"/>
          <p14:tracePt t="21005" x="5695950" y="3692525"/>
          <p14:tracePt t="21081" x="5732463" y="3667125"/>
          <p14:tracePt t="21153" x="5770563" y="3654425"/>
          <p14:tracePt t="21229" x="5832475" y="3641725"/>
          <p14:tracePt t="21312" x="5895975" y="3629025"/>
          <p14:tracePt t="21389" x="5945188" y="3616325"/>
          <p14:tracePt t="21462" x="5970588" y="3603625"/>
          <p14:tracePt t="21549" x="6021388" y="3579813"/>
          <p14:tracePt t="21551" x="6034088" y="3579813"/>
          <p14:tracePt t="21564" x="6045200" y="3579813"/>
          <p14:tracePt t="21638" x="6057900" y="3567113"/>
          <p14:tracePt t="21713" x="6083300" y="3567113"/>
          <p14:tracePt t="21715" x="6096000" y="3567113"/>
          <p14:tracePt t="21803" x="6096000" y="3554413"/>
          <p14:tracePt t="21896" x="6121400" y="3467100"/>
          <p14:tracePt t="21979" x="6121400" y="3441700"/>
          <p14:tracePt t="22056" x="6121400" y="3429000"/>
          <p14:tracePt t="22127" x="6121400" y="3416300"/>
          <p14:tracePt t="22202" x="6108700" y="3341688"/>
          <p14:tracePt t="22214" x="6096000" y="3328988"/>
          <p14:tracePt t="22285" x="6096000" y="3303588"/>
          <p14:tracePt t="22289" x="6070600" y="3278188"/>
          <p14:tracePt t="22363" x="6045200" y="3190875"/>
          <p14:tracePt t="22445" x="6021388" y="3116263"/>
          <p14:tracePt t="22520" x="5983288" y="3065463"/>
          <p14:tracePt t="22607" x="5970588" y="3041650"/>
          <p14:tracePt t="22608" x="5970588" y="3028950"/>
          <p14:tracePt t="22680" x="5883275" y="2941638"/>
          <p14:tracePt t="22755" x="5845175" y="2916238"/>
          <p14:tracePt t="22830" x="5770563" y="2816225"/>
          <p14:tracePt t="22909" x="5745163" y="2778125"/>
          <p14:tracePt t="22999" x="5570538" y="2740025"/>
          <p14:tracePt t="23086" x="5432425" y="2740025"/>
          <p14:tracePt t="23160" x="5394325" y="2740025"/>
          <p14:tracePt t="23240" x="5281613" y="2878138"/>
          <p14:tracePt t="23325" x="5257800" y="2941638"/>
          <p14:tracePt t="23403" x="5232400" y="3041650"/>
          <p14:tracePt t="23478" x="5232400" y="3190875"/>
          <p14:tracePt t="23556" x="5232400" y="3290888"/>
          <p14:tracePt t="23567" x="5232400" y="3303588"/>
          <p14:tracePt t="23640" x="5245100" y="3378200"/>
          <p14:tracePt t="23716" x="5270500" y="3416300"/>
          <p14:tracePt t="23789" x="5319713" y="3429000"/>
          <p14:tracePt t="23867" x="5419725" y="3441700"/>
          <p14:tracePt t="23942" x="5457825" y="3441700"/>
          <p14:tracePt t="23961" x="5470525" y="3441700"/>
          <p14:tracePt t="24036" x="5507038" y="3467100"/>
          <p14:tracePt t="24115" x="5557838" y="3479800"/>
          <p14:tracePt t="24188" x="5619750" y="3503613"/>
          <p14:tracePt t="24266" x="5745163" y="3541713"/>
          <p14:tracePt t="24279" x="5757863" y="3541713"/>
          <p14:tracePt t="24352" x="5832475" y="3541713"/>
          <p14:tracePt t="24429" x="5845175" y="3541713"/>
          <p14:tracePt t="24503" x="5857875" y="3541713"/>
          <p14:tracePt t="26542" x="5870575" y="3541713"/>
          <p14:tracePt t="26928" x="5945188" y="3454400"/>
          <p14:tracePt t="27005" x="5983288" y="3354388"/>
          <p14:tracePt t="27099" x="6021388" y="3165475"/>
          <p14:tracePt t="27178" x="6021388" y="3141663"/>
          <p14:tracePt t="27257" x="6034088" y="3065463"/>
          <p14:tracePt t="27332" x="6034088" y="3054350"/>
          <p14:tracePt t="27420" x="6034088" y="3041650"/>
          <p14:tracePt t="27497" x="6045200" y="3028950"/>
          <p14:tracePt t="27576" x="6057900" y="3028950"/>
          <p14:tracePt t="27652" x="6083300" y="3028950"/>
          <p14:tracePt t="27752" x="6146800" y="3003550"/>
          <p14:tracePt t="27828" x="6170613" y="2978150"/>
          <p14:tracePt t="27908" x="6221413" y="2952750"/>
          <p14:tracePt t="27985" x="6321425" y="2878138"/>
          <p14:tracePt t="28077" x="6346825" y="2878138"/>
          <p14:tracePt t="28151" x="6359525" y="2878138"/>
          <p14:tracePt t="28230" x="6383338" y="2878138"/>
          <p14:tracePt t="28306" x="6396038" y="2878138"/>
          <p14:tracePt t="30407" x="6396038" y="2903538"/>
          <p14:tracePt t="30486" x="6396038" y="2928938"/>
          <p14:tracePt t="30570" x="6321425" y="3003550"/>
          <p14:tracePt t="30583" x="6283325" y="3028950"/>
          <p14:tracePt t="30661" x="6208713" y="3065463"/>
          <p14:tracePt t="30741" x="6196013" y="3078163"/>
          <p14:tracePt t="30819" x="6183313" y="3103563"/>
          <p14:tracePt t="30899" x="6157913" y="3116263"/>
          <p14:tracePt t="30986" x="6108700" y="3128963"/>
          <p14:tracePt t="31301" x="6108700" y="3116263"/>
          <p14:tracePt t="31380" x="6108700" y="3103563"/>
          <p14:tracePt t="31464" x="6045200" y="3016250"/>
          <p14:tracePt t="31465" x="6034088" y="3003550"/>
          <p14:tracePt t="31544" x="5945188" y="2928938"/>
          <p14:tracePt t="31632" x="5895975" y="2890838"/>
          <p14:tracePt t="31710" x="5795963" y="2790825"/>
          <p14:tracePt t="31791" x="5732463" y="2752725"/>
          <p14:tracePt t="31870" x="5645150" y="2716213"/>
          <p14:tracePt t="31874" x="5619750" y="2703513"/>
          <p14:tracePt t="31954" x="5470525" y="2703513"/>
          <p14:tracePt t="31967" x="5445125" y="2703513"/>
          <p14:tracePt t="32045" x="5383213" y="2716213"/>
          <p14:tracePt t="32126" x="5345113" y="2790825"/>
          <p14:tracePt t="32203" x="5319713" y="2903538"/>
          <p14:tracePt t="32284" x="5319713" y="2941638"/>
          <p14:tracePt t="32375" x="5319713" y="3003550"/>
          <p14:tracePt t="32457" x="5332413" y="3041650"/>
          <p14:tracePt t="32535" x="5370513" y="3065463"/>
          <p14:tracePt t="32619" x="5457825" y="3116263"/>
          <p14:tracePt t="32631" x="5470525" y="3128963"/>
          <p14:tracePt t="32709" x="5519738" y="3141663"/>
          <p14:tracePt t="32790" x="5557838" y="3154363"/>
          <p14:tracePt t="32867" x="5595938" y="3178175"/>
          <p14:tracePt t="32949" x="5619750" y="3203575"/>
          <p14:tracePt t="32967" x="5632450" y="3203575"/>
          <p14:tracePt t="33047" x="5695950" y="3203575"/>
          <p14:tracePt t="33128" x="5732463" y="3203575"/>
          <p14:tracePt t="33208" x="5783263" y="3216275"/>
          <p14:tracePt t="33210" x="5795963" y="3216275"/>
          <p14:tracePt t="33293" x="5845175" y="3216275"/>
          <p14:tracePt t="33306" x="5857875" y="3216275"/>
          <p14:tracePt t="33383" x="5883275" y="3216275"/>
          <p14:tracePt t="34102" x="5695950" y="3316288"/>
          <p14:tracePt t="34103" x="5683250" y="3316288"/>
          <p14:tracePt t="34181" x="5607050" y="3354388"/>
          <p14:tracePt t="34182" x="5595938" y="3354388"/>
          <p14:tracePt t="34263" x="5583238" y="3354388"/>
          <p14:tracePt t="34350" x="5532438" y="3354388"/>
          <p14:tracePt t="34434" x="5394325" y="3303588"/>
          <p14:tracePt t="34517" x="5281613" y="3228975"/>
          <p14:tracePt t="34517" x="5281613" y="3216275"/>
          <p14:tracePt t="34601" x="5270500" y="3141663"/>
          <p14:tracePt t="34615" x="5270500" y="3090863"/>
          <p14:tracePt t="34693" x="5270500" y="3028950"/>
          <p14:tracePt t="34776" x="5294313" y="3003550"/>
          <p14:tracePt t="34855" x="5407025" y="2952750"/>
          <p14:tracePt t="34937" x="5532438" y="2952750"/>
          <p14:tracePt t="34947" x="5557838" y="2952750"/>
          <p14:tracePt t="35031" x="5670550" y="2952750"/>
          <p14:tracePt t="35113" x="5732463" y="2952750"/>
          <p14:tracePt t="35192" x="5821363" y="2952750"/>
          <p14:tracePt t="35275" x="5883275" y="2978150"/>
          <p14:tracePt t="35288" x="5895975" y="2978150"/>
          <p14:tracePt t="35367" x="5932488" y="2990850"/>
          <p14:tracePt t="35452" x="5945188" y="3041650"/>
          <p14:tracePt t="35531" x="5945188" y="3078163"/>
          <p14:tracePt t="35613" x="5945188" y="3103563"/>
          <p14:tracePt t="35704" x="5945188" y="3116263"/>
          <p14:tracePt t="36035" x="5921375" y="3190875"/>
          <p14:tracePt t="36116" x="5845175" y="3303588"/>
          <p14:tracePt t="36200" x="5795963" y="3390900"/>
          <p14:tracePt t="36283" x="5770563" y="3454400"/>
          <p14:tracePt t="36374" x="5757863" y="3479800"/>
          <p14:tracePt t="36452" x="5695950" y="3516313"/>
          <p14:tracePt t="36457" x="5683250" y="3516313"/>
          <p14:tracePt t="36536" x="5657850" y="3529013"/>
          <p14:tracePt t="36620" x="5607050" y="3529013"/>
          <p14:tracePt t="36633" x="5595938" y="3529013"/>
          <p14:tracePt t="36714" x="5570538" y="3529013"/>
          <p14:tracePt t="36798" x="5545138" y="3529013"/>
          <p14:tracePt t="36963" x="5445125" y="3554413"/>
          <p14:tracePt t="36978" x="5419725" y="3554413"/>
          <p14:tracePt t="37060" x="5345113" y="3567113"/>
          <p14:tracePt t="37144" x="5281613" y="3567113"/>
          <p14:tracePt t="37224" x="5257800" y="3567113"/>
          <p14:tracePt t="37314" x="5232400" y="3567113"/>
          <p14:tracePt t="47467" x="5732463" y="3390900"/>
          <p14:tracePt t="47557" x="6959600" y="2627313"/>
          <p14:tracePt t="47650" x="7835900" y="2078038"/>
          <p14:tracePt t="47664" x="7886700" y="2039938"/>
          <p14:tracePt t="47753" x="8186738" y="1801813"/>
          <p14:tracePt t="47758" x="8199438" y="1789113"/>
          <p14:tracePt t="47848" x="8324850" y="1639888"/>
          <p14:tracePt t="47940" x="8335963" y="1627188"/>
          <p14:tracePt t="48041" x="8335963" y="1614488"/>
          <p14:tracePt t="48045" x="8335963" y="1601788"/>
          <p14:tracePt t="48134" x="8235950" y="1563688"/>
          <p14:tracePt t="48139" x="8223250" y="1563688"/>
          <p14:tracePt t="48227" x="8110538" y="1563688"/>
          <p14:tracePt t="48324" x="8086725" y="1552575"/>
          <p14:tracePt t="48410" x="8074025" y="1552575"/>
          <p14:tracePt t="48598" x="8010525" y="1552575"/>
          <p14:tracePt t="48686" x="7961313" y="1552575"/>
          <p14:tracePt t="48775" x="7948613" y="1552575"/>
          <p14:tracePt t="49047" x="8061325" y="1601788"/>
          <p14:tracePt t="49149" x="8199438" y="1627188"/>
          <p14:tracePt t="49242" x="8274050" y="1639888"/>
          <p14:tracePt t="49330" x="8324850" y="1663700"/>
          <p14:tracePt t="49344" x="8348663" y="1663700"/>
          <p14:tracePt t="49430" x="8361363" y="1663700"/>
          <p14:tracePt t="49525" x="8374063" y="1663700"/>
          <p14:tracePt t="52223" x="8374063" y="1689100"/>
          <p14:tracePt t="52315" x="8110538" y="1814513"/>
          <p14:tracePt t="52407" x="8048625" y="1852613"/>
          <p14:tracePt t="52418" x="8023225" y="1852613"/>
          <p14:tracePt t="52507" x="7910513" y="1876425"/>
          <p14:tracePt t="52604" x="7785100" y="1876425"/>
          <p14:tracePt t="52692" x="7761288" y="1876425"/>
          <p14:tracePt t="52794" x="7623175" y="1939925"/>
          <p14:tracePt t="52885" x="7523163" y="2014538"/>
          <p14:tracePt t="52979" x="7485063" y="2114550"/>
          <p14:tracePt t="53083" x="7485063" y="2252663"/>
          <p14:tracePt t="53180" x="7523163" y="2314575"/>
          <p14:tracePt t="53270" x="7585075" y="2314575"/>
          <p14:tracePt t="53284" x="7597775" y="2314575"/>
          <p14:tracePt t="53375" x="7661275" y="2314575"/>
          <p14:tracePt t="53467" x="7685088" y="2314575"/>
          <p14:tracePt t="53557" x="7710488" y="2314575"/>
          <p14:tracePt t="53657" x="7723188" y="2314575"/>
          <p14:tracePt t="53838" x="7723188" y="2327275"/>
          <p14:tracePt t="53928" x="7723188" y="2339975"/>
          <p14:tracePt t="54124" x="7735888" y="2352675"/>
          <p14:tracePt t="57327" x="7561263" y="2490788"/>
          <p14:tracePt t="57427" x="7435850" y="2616200"/>
          <p14:tracePt t="57523" x="7259638" y="2740025"/>
          <p14:tracePt t="57617" x="7123113" y="2865438"/>
          <p14:tracePt t="57636" x="7072313" y="2916238"/>
          <p14:tracePt t="57728" x="6834188" y="3203575"/>
          <p14:tracePt t="57732" x="6808788" y="3216275"/>
          <p14:tracePt t="57824" x="6734175" y="3290888"/>
          <p14:tracePt t="57920" x="6708775" y="3316288"/>
          <p14:tracePt t="58025" x="6684963" y="3378200"/>
          <p14:tracePt t="58122" x="6684963" y="3403600"/>
          <p14:tracePt t="59243" x="6684963" y="3354388"/>
          <p14:tracePt t="59338" x="6708775" y="3003550"/>
          <p14:tracePt t="59338" x="6721475" y="2952750"/>
          <p14:tracePt t="59438" x="6721475" y="2740025"/>
          <p14:tracePt t="59450" x="6721475" y="2728913"/>
          <p14:tracePt t="59546" x="6684963" y="2578100"/>
          <p14:tracePt t="59645" x="6608763" y="2314575"/>
          <p14:tracePt t="59739" x="6421438" y="2101850"/>
          <p14:tracePt t="59835" x="6283325" y="2001838"/>
          <p14:tracePt t="59938" x="6234113" y="2001838"/>
          <p14:tracePt t="60039" x="6108700" y="2001838"/>
          <p14:tracePt t="60134" x="6034088" y="2014538"/>
          <p14:tracePt t="60148" x="6021388" y="2039938"/>
          <p14:tracePt t="60244" x="5945188" y="2127250"/>
          <p14:tracePt t="60246" x="5932488" y="2139950"/>
          <p14:tracePt t="60346" x="5883275" y="2403475"/>
          <p14:tracePt t="60440" x="5883275" y="2578100"/>
          <p14:tracePt t="60455" x="5883275" y="2627313"/>
          <p14:tracePt t="60550" x="5957888" y="2941638"/>
          <p14:tracePt t="60654" x="6057900" y="3228975"/>
          <p14:tracePt t="60755" x="6108700" y="3367088"/>
          <p14:tracePt t="60854" x="6183313" y="3490913"/>
          <p14:tracePt t="60866" x="6183313" y="3516313"/>
          <p14:tracePt t="60960" x="6221413" y="3567113"/>
          <p14:tracePt t="61059" x="6283325" y="3616325"/>
          <p14:tracePt t="61153" x="6408738" y="3654425"/>
          <p14:tracePt t="61169" x="6421438" y="3654425"/>
          <p14:tracePt t="61266" x="6472238" y="3654425"/>
          <p14:tracePt t="61268" x="6483350" y="3654425"/>
          <p14:tracePt t="61368" x="6572250" y="3641725"/>
          <p14:tracePt t="61464" x="6646863" y="3567113"/>
          <p14:tracePt t="61479" x="6659563" y="3541713"/>
          <p14:tracePt t="61573" x="6708775" y="3390900"/>
          <p14:tracePt t="61676" x="6708775" y="3103563"/>
          <p14:tracePt t="61772" x="6696075" y="2728913"/>
          <p14:tracePt t="61880" x="6646863" y="2565400"/>
          <p14:tracePt t="61977" x="6508750" y="2352675"/>
          <p14:tracePt t="62080" x="6408738" y="2214563"/>
          <p14:tracePt t="62094" x="6408738" y="2190750"/>
          <p14:tracePt t="62190" x="6346825" y="2101850"/>
          <p14:tracePt t="62290" x="6270625" y="2065338"/>
          <p14:tracePt t="62385" x="6057900" y="2065338"/>
          <p14:tracePt t="62404" x="6021388" y="2089150"/>
          <p14:tracePt t="62404" x="6008688" y="2089150"/>
          <p14:tracePt t="62499" x="5921375" y="2239963"/>
          <p14:tracePt t="62601" x="5921375" y="2603500"/>
          <p14:tracePt t="62697" x="6021388" y="3028950"/>
          <p14:tracePt t="62805" x="6183313" y="3390900"/>
          <p14:tracePt t="62903" x="6246813" y="3490913"/>
          <p14:tracePt t="62905" x="6246813" y="3503613"/>
          <p14:tracePt t="63005" x="6283325" y="3529013"/>
          <p14:tracePt t="63116" x="6396038" y="3567113"/>
          <p14:tracePt t="63214" x="6408738" y="3567113"/>
          <p14:tracePt t="63309" x="6421438" y="3590925"/>
          <p14:tracePt t="63415" x="5945188" y="3603625"/>
          <p14:tracePt t="63512" x="5645150" y="3529013"/>
          <p14:tracePt t="63612" x="5532438" y="3490913"/>
          <p14:tracePt t="63710" x="5507038" y="3490913"/>
          <p14:tracePt t="64233" x="5683250" y="3516313"/>
          <p14:tracePt t="64234" x="5708650" y="3516313"/>
          <p14:tracePt t="64332" x="5870575" y="3529013"/>
          <p14:tracePt t="64439" x="5895975" y="3529013"/>
          <p14:tracePt t="64533" x="5921375" y="3541713"/>
          <p14:tracePt t="64634" x="5945188" y="3541713"/>
          <p14:tracePt t="64743" x="5945188" y="3554413"/>
          <p14:tracePt t="65235" x="5783263" y="3579813"/>
          <p14:tracePt t="65247" x="5770563" y="3579813"/>
          <p14:tracePt t="65343" x="5532438" y="3567113"/>
          <p14:tracePt t="65442" x="5457825" y="3529013"/>
          <p14:tracePt t="65538" x="5419725" y="3454400"/>
          <p14:tracePt t="65650" x="5370513" y="3341688"/>
          <p14:tracePt t="65747" x="5357813" y="3328988"/>
          <p14:tracePt t="65847" x="5345113" y="3290888"/>
          <p14:tracePt t="65955" x="5307013" y="3203575"/>
          <p14:tracePt t="65962" x="5307013" y="3190875"/>
          <p14:tracePt t="66070" x="5307013" y="3178175"/>
          <p14:tracePt t="66072" x="5307013" y="3165475"/>
          <p14:tracePt t="69544" x="5345113" y="3165475"/>
          <p14:tracePt t="69650" x="5383213" y="3178175"/>
          <p14:tracePt t="69655" x="5394325" y="3178175"/>
          <p14:tracePt t="69753" x="5519738" y="3216275"/>
          <p14:tracePt t="69854" x="5583238" y="3228975"/>
          <p14:tracePt t="69950" x="5607050" y="3228975"/>
          <p14:tracePt t="70069" x="5632450" y="3228975"/>
          <p14:tracePt t="70168" x="5645150" y="3228975"/>
          <p14:tracePt t="70674" x="5657850" y="3228975"/>
          <p14:tracePt t="70773" x="5670550" y="3228975"/>
          <p14:tracePt t="70873" x="5708650" y="3228975"/>
          <p14:tracePt t="70970" x="5719763" y="3228975"/>
          <p14:tracePt t="71083" x="5745163" y="3228975"/>
          <p14:tracePt t="71280" x="5757863" y="3228975"/>
          <p14:tracePt t="74354" x="5783263" y="3228975"/>
          <p14:tracePt t="74457" x="5895975" y="3203575"/>
          <p14:tracePt t="74569" x="5921375" y="3203575"/>
          <p14:tracePt t="74672" x="5932488" y="3203575"/>
          <p14:tracePt t="80291" x="5945188" y="3203575"/>
          <p14:tracePt t="80397" x="6396038" y="3154363"/>
          <p14:tracePt t="80397" x="6421438" y="3154363"/>
          <p14:tracePt t="80510" x="6659563" y="3116263"/>
          <p14:tracePt t="80511" x="6684963" y="3116263"/>
          <p14:tracePt t="80615" x="6846888" y="3116263"/>
          <p14:tracePt t="80629" x="6859588" y="3116263"/>
          <p14:tracePt t="80734" x="6997700" y="3116263"/>
          <p14:tracePt t="80840" x="7034213" y="3116263"/>
          <p14:tracePt t="81574" x="7085013" y="3254375"/>
          <p14:tracePt t="81587" x="7134225" y="3278188"/>
          <p14:tracePt t="81692" x="7348538" y="3316288"/>
          <p14:tracePt t="81801" x="7548563" y="3303588"/>
          <p14:tracePt t="81904" x="7635875" y="3241675"/>
          <p14:tracePt t="81908" x="7648575" y="3228975"/>
          <p14:tracePt t="82029" x="7735888" y="2990850"/>
          <p14:tracePt t="82139" x="7561263" y="2640013"/>
          <p14:tracePt t="82243" x="7485063" y="2478088"/>
          <p14:tracePt t="82361" x="7359650" y="2339975"/>
          <p14:tracePt t="82466" x="7146925" y="2265363"/>
          <p14:tracePt t="82575" x="7097713" y="2265363"/>
          <p14:tracePt t="82585" x="7085013" y="2265363"/>
          <p14:tracePt t="82691" x="7010400" y="2452688"/>
          <p14:tracePt t="82693" x="7010400" y="2465388"/>
          <p14:tracePt t="82808" x="7046913" y="2778125"/>
          <p14:tracePt t="82914" x="7372350" y="3090863"/>
          <p14:tracePt t="83036" x="7523163" y="3128963"/>
          <p14:tracePt t="83144" x="7748588" y="3128963"/>
          <p14:tracePt t="83252" x="7835900" y="3128963"/>
          <p14:tracePt t="83365" x="7886700" y="3128963"/>
          <p14:tracePt t="83474" x="7897813" y="3141663"/>
          <p14:tracePt t="83577" x="7897813" y="3154363"/>
          <p14:tracePt t="83594" x="7897813" y="3178175"/>
          <p14:tracePt t="83700" x="7861300" y="3316288"/>
          <p14:tracePt t="83809" x="7835900" y="3378200"/>
          <p14:tracePt t="83917" x="7785100" y="3429000"/>
          <p14:tracePt t="83932" x="7785100" y="3441700"/>
          <p14:tracePt t="84036" x="7773988" y="3467100"/>
          <p14:tracePt t="84144" x="7810500" y="3503613"/>
          <p14:tracePt t="84251" x="7835900" y="3503613"/>
          <p14:tracePt t="84382" x="7848600" y="3503613"/>
          <p14:tracePt t="84490" x="8099425" y="3341688"/>
          <p14:tracePt t="84598" x="8174038" y="3290888"/>
          <p14:tracePt t="84615" x="8212138" y="3267075"/>
          <p14:tracePt t="84720" x="8286750" y="3203575"/>
          <p14:tracePt t="84830" x="8312150" y="3141663"/>
          <p14:tracePt t="84935" x="8312150" y="3090863"/>
          <p14:tracePt t="84948" x="8312150" y="3065463"/>
          <p14:tracePt t="85056" x="8186738" y="2916238"/>
          <p14:tracePt t="85060" x="8174038" y="2916238"/>
          <p14:tracePt t="85169" x="8023225" y="2890838"/>
          <p14:tracePt t="85281" x="7948613" y="2890838"/>
          <p14:tracePt t="85297" x="7935913" y="2890838"/>
          <p14:tracePt t="85403" x="7861300" y="2890838"/>
          <p14:tracePt t="85510" x="7773988" y="2965450"/>
          <p14:tracePt t="85619" x="7710488" y="3078163"/>
          <p14:tracePt t="85742" x="7697788" y="3141663"/>
          <p14:tracePt t="85849" x="7697788" y="3190875"/>
          <p14:tracePt t="85963" x="7710488" y="3267075"/>
          <p14:tracePt t="85975" x="7735888" y="3278188"/>
          <p14:tracePt t="86084" x="7810500" y="3367088"/>
          <p14:tracePt t="86089" x="7823200" y="3367088"/>
          <p14:tracePt t="86196" x="7910513" y="3429000"/>
          <p14:tracePt t="86309" x="8199438" y="3429000"/>
          <p14:tracePt t="86427" x="8324850" y="3429000"/>
          <p14:tracePt t="86535" x="8335963" y="3429000"/>
          <p14:tracePt t="86643" x="8412163" y="3378200"/>
          <p14:tracePt t="86770" x="8448675" y="3354388"/>
          <p14:tracePt t="86881" x="8461375" y="3354388"/>
          <p14:tracePt t="103750" x="8561388" y="3367088"/>
          <p14:tracePt t="103877" x="9124950" y="3767138"/>
          <p14:tracePt t="103882" x="9137650" y="3779838"/>
          <p14:tracePt t="104003" x="9675813" y="4618038"/>
          <p14:tracePt t="104124" x="9801225" y="5068888"/>
          <p14:tracePt t="104240" x="9801225" y="5156200"/>
          <p14:tracePt t="105167" x="9726613" y="5318125"/>
          <p14:tracePt t="105290" x="9424988" y="5530850"/>
          <p14:tracePt t="105305" x="9388475" y="5556250"/>
          <p14:tracePt t="105423" x="9224963" y="5707063"/>
          <p14:tracePt t="105428" x="9224963" y="5719763"/>
          <p14:tracePt t="105549" x="9124950" y="5781675"/>
          <p14:tracePt t="105567" x="9099550" y="5794375"/>
          <p14:tracePt t="105681" x="8912225" y="5843588"/>
          <p14:tracePt t="105801" x="8774113" y="5868988"/>
          <p14:tracePt t="105919" x="8524875" y="5881688"/>
          <p14:tracePt t="105920" x="8512175" y="5881688"/>
          <p14:tracePt t="106049" x="8174038" y="5881688"/>
          <p14:tracePt t="106166" x="7986713" y="5881688"/>
          <p14:tracePt t="106286" x="7823200" y="5868988"/>
          <p14:tracePt t="106297" x="7810500" y="5868988"/>
          <p14:tracePt t="106297" x="7797800" y="5868988"/>
          <p14:tracePt t="106412" x="7723188" y="5843588"/>
          <p14:tracePt t="106534" x="7648575" y="5843588"/>
          <p14:tracePt t="106653" x="7597775" y="5807075"/>
          <p14:tracePt t="106783" x="7585075" y="5807075"/>
          <p14:tracePt t="106901" x="7548563" y="5756275"/>
          <p14:tracePt t="107027" x="7485063" y="5630863"/>
          <p14:tracePt t="107161" x="7459663" y="5507038"/>
          <p14:tracePt t="107165" x="7459663" y="5494338"/>
          <p14:tracePt t="107279" x="7459663" y="5430838"/>
          <p14:tracePt t="107399" x="7485063" y="5305425"/>
          <p14:tracePt t="107529" x="7861300" y="5068888"/>
          <p14:tracePt t="107649" x="8023225" y="5043488"/>
          <p14:tracePt t="107770" x="8299450" y="5043488"/>
          <p14:tracePt t="107900" x="8374063" y="5043488"/>
          <p14:tracePt t="108020" x="8461375" y="5081588"/>
          <p14:tracePt t="108142" x="8612188" y="5118100"/>
          <p14:tracePt t="108271" x="8674100" y="5118100"/>
          <p14:tracePt t="108392" x="8737600" y="5118100"/>
          <p14:tracePt t="108508" x="8812213" y="5092700"/>
          <p14:tracePt t="108639" x="8899525" y="5018088"/>
          <p14:tracePt t="108759" x="8937625" y="4992688"/>
          <p14:tracePt t="124756" x="9099550" y="4330700"/>
          <p14:tracePt t="124881" x="8850313" y="3529013"/>
          <p14:tracePt t="124886" x="8824913" y="3490913"/>
          <p14:tracePt t="125022" x="8061325" y="2928938"/>
          <p14:tracePt t="125153" x="7046913" y="2790825"/>
          <p14:tracePt t="125163" x="6985000" y="2790825"/>
          <p14:tracePt t="125294" x="6157913" y="2990850"/>
          <p14:tracePt t="125423" x="5394325" y="3429000"/>
          <p14:tracePt t="125436" x="5357813" y="3441700"/>
          <p14:tracePt t="125560" x="5094288" y="3767138"/>
          <p14:tracePt t="125565" x="5081588" y="3792538"/>
          <p14:tracePt t="125689" x="4906963" y="4330700"/>
          <p14:tracePt t="125817" x="5294313" y="4868863"/>
          <p14:tracePt t="125954" x="6170613" y="5268913"/>
          <p14:tracePt t="126084" x="6808788" y="5456238"/>
          <p14:tracePt t="126217" x="7485063" y="5468938"/>
          <p14:tracePt t="126346" x="7510463" y="5468938"/>
          <p14:tracePt t="126481" x="7710488" y="5481638"/>
          <p14:tracePt t="126611" x="8174038" y="5494338"/>
          <p14:tracePt t="126749" x="8274050" y="5494338"/>
          <p14:tracePt t="126880" x="8361363" y="5443538"/>
          <p14:tracePt t="127020" x="8424863" y="5443538"/>
          <p14:tracePt t="127144" x="8448675" y="5443538"/>
          <p14:tracePt t="127275" x="8499475" y="5443538"/>
          <p14:tracePt t="127412" x="8574088" y="5443538"/>
          <p14:tracePt t="127426" x="8599488" y="5443538"/>
          <p14:tracePt t="127551" x="8912225" y="5407025"/>
          <p14:tracePt t="127552" x="8937625" y="5407025"/>
          <p14:tracePt t="127682" x="9350375" y="4768850"/>
          <p14:tracePt t="127810" x="9388475" y="4367213"/>
          <p14:tracePt t="127826" x="9363075" y="4305300"/>
          <p14:tracePt t="127954" x="8963025" y="3879850"/>
          <p14:tracePt t="127959" x="8963025" y="3867150"/>
          <p14:tracePt t="128089" x="8461375" y="3879850"/>
          <p14:tracePt t="128103" x="8399463" y="3916363"/>
          <p14:tracePt t="128229" x="8023225" y="4305300"/>
          <p14:tracePt t="128231" x="8023225" y="4330700"/>
          <p14:tracePt t="128362" x="7986713" y="4768850"/>
          <p14:tracePt t="128508" x="8074025" y="5168900"/>
          <p14:tracePt t="128510" x="8086725" y="5168900"/>
          <p14:tracePt t="128641" x="8248650" y="5356225"/>
          <p14:tracePt t="128779" x="8399463" y="5481638"/>
          <p14:tracePt t="128781" x="8412163" y="5494338"/>
          <p14:tracePt t="128913" x="8699500" y="5594350"/>
          <p14:tracePt t="129052" x="8874125" y="5607050"/>
          <p14:tracePt t="129181" x="8999538" y="5594350"/>
          <p14:tracePt t="129320" x="9050338" y="5581650"/>
          <p14:tracePt t="129448" x="9099550" y="5581650"/>
          <p14:tracePt t="129586" x="9112250" y="5581650"/>
          <p14:tracePt t="133262" x="8650288" y="5781675"/>
          <p14:tracePt t="133264" x="8574088" y="5832475"/>
          <p14:tracePt t="133392" x="7435850" y="6207125"/>
          <p14:tracePt t="133537" x="6334125" y="6219825"/>
          <p14:tracePt t="133664" x="5795963" y="6219825"/>
          <p14:tracePt t="133670" x="5783263" y="6219825"/>
          <p14:tracePt t="133807" x="5632450" y="6207125"/>
          <p14:tracePt t="133943" x="5432425" y="6145213"/>
          <p14:tracePt t="134082" x="5319713" y="6081713"/>
          <p14:tracePt t="134209" x="5294313" y="6056313"/>
          <p14:tracePt t="134729" x="5081588" y="6056313"/>
          <p14:tracePt t="134858" x="4494213" y="5945188"/>
          <p14:tracePt t="134988" x="4130675" y="5630863"/>
          <p14:tracePt t="135131" x="3979863" y="5256213"/>
          <p14:tracePt t="135264" x="3956050" y="5068888"/>
          <p14:tracePt t="135275" x="3956050" y="5056188"/>
          <p14:tracePt t="135406" x="3956050" y="4579938"/>
          <p14:tracePt t="135537" x="3968750" y="4179888"/>
          <p14:tracePt t="135551" x="3992563" y="4154488"/>
          <p14:tracePt t="135680" x="4481513" y="3629025"/>
          <p14:tracePt t="135813" x="5019675" y="3454400"/>
          <p14:tracePt t="135953" x="5370513" y="3490913"/>
          <p14:tracePt t="136092" x="5532438" y="3590925"/>
          <p14:tracePt t="136094" x="5532438" y="3603625"/>
          <p14:tracePt t="136105" x="5545138" y="3616325"/>
          <p14:tracePt t="136234" x="5832475" y="4067175"/>
          <p14:tracePt t="136369" x="5895975" y="4341813"/>
          <p14:tracePt t="136383" x="5908675" y="4379913"/>
          <p14:tracePt t="136512" x="5908675" y="4843463"/>
          <p14:tracePt t="136647" x="5908675" y="5118100"/>
          <p14:tracePt t="136660" x="5908675" y="5156200"/>
          <p14:tracePt t="136791" x="5808663" y="5481638"/>
          <p14:tracePt t="136929" x="5570538" y="5819775"/>
          <p14:tracePt t="136930" x="5557838" y="5843588"/>
          <p14:tracePt t="137072" x="5270500" y="6032500"/>
          <p14:tracePt t="137073" x="5257800" y="6045200"/>
          <p14:tracePt t="137203" x="5245100" y="6045200"/>
          <p14:tracePt t="137609" x="5157788" y="5681663"/>
          <p14:tracePt t="137737" x="5132388" y="5443538"/>
          <p14:tracePt t="137738" x="5119688" y="5407025"/>
          <p14:tracePt t="137868" x="5081588" y="5243513"/>
          <p14:tracePt t="137868" x="5081588" y="5230813"/>
          <p14:tracePt t="138007" x="5019675" y="5168900"/>
          <p14:tracePt t="138139" x="4994275" y="5143500"/>
          <p14:tracePt t="138276" x="4994275" y="5130800"/>
          <p14:tracePt t="138417" x="5094288" y="5130800"/>
          <p14:tracePt t="138429" x="5119688" y="5130800"/>
          <p14:tracePt t="138562" x="5432425" y="5130800"/>
          <p14:tracePt t="138697" x="5470525" y="5130800"/>
          <p14:tracePt t="138826" x="5483225" y="5130800"/>
          <p14:tracePt t="143372" x="5119688" y="5218113"/>
          <p14:tracePt t="143507" x="4530725" y="5305425"/>
          <p14:tracePt t="143523" x="4481513" y="5318125"/>
          <p14:tracePt t="143657" x="4217988" y="5430838"/>
          <p14:tracePt t="143792" x="4068763" y="5607050"/>
          <p14:tracePt t="143937" x="4156075" y="5843588"/>
          <p14:tracePt t="144077" x="4418013" y="5932488"/>
          <p14:tracePt t="144089" x="4443413" y="5932488"/>
          <p14:tracePt t="144222" x="4656138" y="5932488"/>
          <p14:tracePt t="144359" x="4881563" y="5919788"/>
          <p14:tracePt t="144497" x="4932363" y="5919788"/>
          <p14:tracePt t="144633" x="4956175" y="5919788"/>
          <p14:tracePt t="145445" x="5281613" y="5881688"/>
          <p14:tracePt t="145457" x="5294313" y="5881688"/>
          <p14:tracePt t="145589" x="5607050" y="5807075"/>
          <p14:tracePt t="145724" x="5757863" y="5756275"/>
          <p14:tracePt t="145857" x="5870575" y="5630863"/>
          <p14:tracePt t="145859" x="5883275" y="5619750"/>
          <p14:tracePt t="146007" x="5945188" y="5543550"/>
          <p14:tracePt t="146142" x="5957888" y="5543550"/>
          <p14:tracePt t="147084" x="5970588" y="5256213"/>
          <p14:tracePt t="147239" x="5883275" y="5018088"/>
          <p14:tracePt t="147374" x="5870575" y="4692650"/>
          <p14:tracePt t="147518" x="5870575" y="4592638"/>
          <p14:tracePt t="147650" x="5870575" y="4543425"/>
          <p14:tracePt t="147664" x="5883275" y="4543425"/>
          <p14:tracePt t="147796" x="5995988" y="4330700"/>
          <p14:tracePt t="147935" x="6496050" y="4041775"/>
          <p14:tracePt t="147948" x="6559550" y="4029075"/>
          <p14:tracePt t="148085" x="6834188" y="4054475"/>
          <p14:tracePt t="148222" x="7185025" y="4154488"/>
          <p14:tracePt t="148366" x="7572375" y="4318000"/>
          <p14:tracePt t="148506" x="7710488" y="4454525"/>
          <p14:tracePt t="148648" x="7886700" y="4905375"/>
          <p14:tracePt t="148788" x="7810500" y="5168900"/>
          <p14:tracePt t="148789" x="7797800" y="5181600"/>
          <p14:tracePt t="148800" x="7785100" y="5205413"/>
          <p14:tracePt t="148933" x="7548563" y="5518150"/>
          <p14:tracePt t="149078" x="7172325" y="5856288"/>
          <p14:tracePt t="149090" x="7134225" y="5868988"/>
          <p14:tracePt t="149224" x="6646863" y="6081713"/>
          <p14:tracePt t="149225" x="6608763" y="6094413"/>
          <p14:tracePt t="149362" x="6208713" y="6094413"/>
          <p14:tracePt t="149506" x="6183313" y="6081713"/>
          <p14:tracePt t="153073" x="2152650" y="4179888"/>
          <p14:tracePt t="153206" x="1276350" y="2652713"/>
          <p14:tracePt t="153477" x="676275" y="19891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0641-D260-9CE3-32FD-3C74D94E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General Symptoms </a:t>
            </a:r>
            <a:br>
              <a:rPr lang="en-GB" sz="4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2A1D-053F-F89A-CCEA-D6A525DDD1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0918"/>
            <a:ext cx="5181600" cy="534296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3400" dirty="0">
                <a:latin typeface="Calibri" pitchFamily="34" charset="0"/>
                <a:cs typeface="Calibri" pitchFamily="34" charset="0"/>
              </a:rPr>
              <a:t>Symptoms do not usually appear until late in the first year. Most commonly, they include:</a:t>
            </a:r>
          </a:p>
          <a:p>
            <a:pPr>
              <a:lnSpc>
                <a:spcPct val="110000"/>
              </a:lnSpc>
            </a:pPr>
            <a:r>
              <a:rPr lang="en-GB" sz="3400" dirty="0">
                <a:latin typeface="Calibri" pitchFamily="34" charset="0"/>
                <a:cs typeface="Calibri" pitchFamily="34" charset="0"/>
              </a:rPr>
              <a:t>Fever </a:t>
            </a:r>
          </a:p>
          <a:p>
            <a:pPr>
              <a:lnSpc>
                <a:spcPct val="110000"/>
              </a:lnSpc>
            </a:pPr>
            <a:r>
              <a:rPr lang="en-GB" sz="3400" dirty="0">
                <a:latin typeface="Calibri" pitchFamily="34" charset="0"/>
                <a:cs typeface="Calibri" pitchFamily="34" charset="0"/>
              </a:rPr>
              <a:t>Swelling of the hands and feet </a:t>
            </a:r>
          </a:p>
          <a:p>
            <a:pPr>
              <a:lnSpc>
                <a:spcPct val="110000"/>
              </a:lnSpc>
            </a:pPr>
            <a:r>
              <a:rPr lang="en-GB" sz="3400" dirty="0">
                <a:latin typeface="Calibri" pitchFamily="34" charset="0"/>
                <a:cs typeface="Calibri" pitchFamily="34" charset="0"/>
              </a:rPr>
              <a:t>Pain in the chest, abdomen, limbs, and joints </a:t>
            </a:r>
          </a:p>
          <a:p>
            <a:pPr>
              <a:lnSpc>
                <a:spcPct val="110000"/>
              </a:lnSpc>
            </a:pPr>
            <a:r>
              <a:rPr lang="en-GB" sz="3400" dirty="0">
                <a:latin typeface="Calibri" pitchFamily="34" charset="0"/>
                <a:cs typeface="Calibri" pitchFamily="34" charset="0"/>
              </a:rPr>
              <a:t>Nosebleeds and frequent upper respiratory infections</a:t>
            </a:r>
          </a:p>
          <a:p>
            <a:pPr>
              <a:lnSpc>
                <a:spcPct val="110000"/>
              </a:lnSpc>
            </a:pPr>
            <a:r>
              <a:rPr lang="en-GB" sz="3400" dirty="0">
                <a:latin typeface="Calibri" pitchFamily="34" charset="0"/>
                <a:cs typeface="Calibri" pitchFamily="34" charset="0"/>
              </a:rPr>
              <a:t>Fatigue and shortness of breath (signs of anaemia) </a:t>
            </a:r>
          </a:p>
          <a:p>
            <a:pPr>
              <a:lnSpc>
                <a:spcPct val="110000"/>
              </a:lnSpc>
            </a:pPr>
            <a:r>
              <a:rPr lang="en-GB" sz="3400" dirty="0">
                <a:latin typeface="Calibri" pitchFamily="34" charset="0"/>
                <a:cs typeface="Calibri" pitchFamily="34" charset="0"/>
              </a:rPr>
              <a:t>Irritability , Jaundice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             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382C8-C16A-88D9-C856-95D9F789A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0918"/>
            <a:ext cx="5181600" cy="4886045"/>
          </a:xfrm>
        </p:spPr>
        <p:txBody>
          <a:bodyPr>
            <a:normAutofit fontScale="77500" lnSpcReduction="20000"/>
          </a:bodyPr>
          <a:lstStyle/>
          <a:p>
            <a:endParaRPr lang="en-GB" dirty="0"/>
          </a:p>
        </p:txBody>
      </p:sp>
      <p:pic>
        <p:nvPicPr>
          <p:cNvPr id="5" name="Picture 2" descr="Sickle Cell Disease - Ask Hematologist | Understand Hematology">
            <a:extLst>
              <a:ext uri="{FF2B5EF4-FFF2-40B4-BE49-F238E27FC236}">
                <a16:creationId xmlns:a16="http://schemas.microsoft.com/office/drawing/2014/main" id="{25A9ABE8-C9BD-0CE3-F5B3-65BC02F1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86" y="3480596"/>
            <a:ext cx="3311885" cy="273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ckle cell disease in childhood | The BMJ">
            <a:extLst>
              <a:ext uri="{FF2B5EF4-FFF2-40B4-BE49-F238E27FC236}">
                <a16:creationId xmlns:a16="http://schemas.microsoft.com/office/drawing/2014/main" id="{0C7C6336-9CEB-AA7C-1BF6-1DDC8A295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33" y="1264679"/>
            <a:ext cx="3311885" cy="22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0124F9-C70B-0B44-3455-2388BC9284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1"/>
    </mc:Choice>
    <mc:Fallback xmlns="">
      <p:transition spd="slow" advTm="7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64" x="3313113" y="6276975"/>
          <p14:tracePt t="26554" x="3279775" y="6557963"/>
          <p14:tracePt t="26560" x="3429000" y="6445250"/>
          <p14:tracePt t="26568" x="3817938" y="6081713"/>
          <p14:tracePt t="26585" x="4619625" y="5481638"/>
          <p14:tracePt t="26603" x="5632450" y="4605338"/>
          <p14:tracePt t="26604" x="5808663" y="4454525"/>
          <p14:tracePt t="26619" x="6446838" y="3916363"/>
          <p14:tracePt t="26637" x="6846888" y="3590925"/>
          <p14:tracePt t="26639" x="6997700" y="3454400"/>
          <p14:tracePt t="26653" x="7146925" y="3316288"/>
          <p14:tracePt t="26654" x="7359650" y="3154363"/>
          <p14:tracePt t="26669" x="7585075" y="3003550"/>
          <p14:tracePt t="26685" x="7685088" y="2941638"/>
          <p14:tracePt t="26702" x="7748588" y="2878138"/>
          <p14:tracePt t="26704" x="7748588" y="2865438"/>
          <p14:tracePt t="26719" x="7761288" y="2852738"/>
          <p14:tracePt t="26736" x="7761288" y="2828925"/>
          <p14:tracePt t="26796" x="7761288" y="2816225"/>
          <p14:tracePt t="26816" x="7761288" y="2803525"/>
          <p14:tracePt t="26838" x="7761288" y="2778125"/>
          <p14:tracePt t="26852" x="7761288" y="2765425"/>
          <p14:tracePt t="26867" x="7761288" y="2740025"/>
          <p14:tracePt t="26877" x="7761288" y="2728913"/>
          <p14:tracePt t="26888" x="7748588" y="2703513"/>
          <p14:tracePt t="26903" x="7723188" y="2678113"/>
          <p14:tracePt t="26919" x="7685088" y="2640013"/>
          <p14:tracePt t="26935" x="7585075" y="2552700"/>
          <p14:tracePt t="26952" x="7385050" y="2490788"/>
          <p14:tracePt t="26968" x="7310438" y="2452688"/>
          <p14:tracePt t="26985" x="7159625" y="2427288"/>
          <p14:tracePt t="27002" x="7059613" y="2414588"/>
          <p14:tracePt t="27003" x="7034213" y="2403475"/>
          <p14:tracePt t="27019" x="6946900" y="2390775"/>
          <p14:tracePt t="27036" x="6910388" y="2390775"/>
          <p14:tracePt t="27053" x="6872288" y="2378075"/>
          <p14:tracePt t="27054" x="6846888" y="2378075"/>
          <p14:tracePt t="27068" x="6834188" y="2378075"/>
          <p14:tracePt t="27085" x="6808788" y="2352675"/>
          <p14:tracePt t="27102" x="6784975" y="2339975"/>
          <p14:tracePt t="27118" x="6772275" y="2327275"/>
          <p14:tracePt t="27135" x="6746875" y="2303463"/>
          <p14:tracePt t="27152" x="6708775" y="2290763"/>
          <p14:tracePt t="27153" x="6708775" y="2278063"/>
          <p14:tracePt t="27169" x="6684963" y="2265363"/>
          <p14:tracePt t="27185" x="6672263" y="2239963"/>
          <p14:tracePt t="27202" x="6646863" y="2239963"/>
          <p14:tracePt t="27203" x="6634163" y="2227263"/>
          <p14:tracePt t="27219" x="6621463" y="2227263"/>
          <p14:tracePt t="27239" x="6608763" y="2214563"/>
          <p14:tracePt t="27260" x="6608763" y="2201863"/>
          <p14:tracePt t="27269" x="6608763" y="2178050"/>
          <p14:tracePt t="27286" x="6621463" y="2101850"/>
          <p14:tracePt t="27303" x="6684963" y="2039938"/>
          <p14:tracePt t="27304" x="6721475" y="1989138"/>
          <p14:tracePt t="27318" x="6834188" y="1889125"/>
          <p14:tracePt t="27335" x="6934200" y="1814513"/>
          <p14:tracePt t="27353" x="7159625" y="1676400"/>
          <p14:tracePt t="27369" x="7210425" y="1652588"/>
          <p14:tracePt t="27386" x="7285038" y="1627188"/>
          <p14:tracePt t="27404" x="7359650" y="1614488"/>
          <p14:tracePt t="27405" x="7397750" y="1614488"/>
          <p14:tracePt t="27419" x="7485063" y="1601788"/>
          <p14:tracePt t="27421" x="7572375" y="1601788"/>
          <p14:tracePt t="27436" x="7785100" y="1601788"/>
          <p14:tracePt t="27452" x="7923213" y="1601788"/>
          <p14:tracePt t="27454" x="7974013" y="1601788"/>
          <p14:tracePt t="27468" x="8161338" y="1601788"/>
          <p14:tracePt t="27485" x="8361363" y="1601788"/>
          <p14:tracePt t="27502" x="8474075" y="1601788"/>
          <p14:tracePt t="27503" x="8537575" y="1601788"/>
          <p14:tracePt t="27518" x="8612188" y="1601788"/>
          <p14:tracePt t="27535" x="8686800" y="1601788"/>
          <p14:tracePt t="27552" x="8786813" y="1601788"/>
          <p14:tracePt t="27568" x="8912225" y="1614488"/>
          <p14:tracePt t="27585" x="8975725" y="1639888"/>
          <p14:tracePt t="27602" x="9037638" y="1663700"/>
          <p14:tracePt t="27604" x="9063038" y="1676400"/>
          <p14:tracePt t="27619" x="9112250" y="1701800"/>
          <p14:tracePt t="27636" x="9137650" y="1727200"/>
          <p14:tracePt t="27653" x="9224963" y="1814513"/>
          <p14:tracePt t="27669" x="9275763" y="1889125"/>
          <p14:tracePt t="27685" x="9324975" y="1939925"/>
          <p14:tracePt t="27702" x="9350375" y="2001838"/>
          <p14:tracePt t="27705" x="9375775" y="2052638"/>
          <p14:tracePt t="27719" x="9413875" y="2152650"/>
          <p14:tracePt t="27735" x="9413875" y="2227263"/>
          <p14:tracePt t="27752" x="9413875" y="2303463"/>
          <p14:tracePt t="27754" x="9413875" y="2327275"/>
          <p14:tracePt t="27768" x="9413875" y="2390775"/>
          <p14:tracePt t="27785" x="9413875" y="2439988"/>
          <p14:tracePt t="27802" x="9413875" y="2465388"/>
          <p14:tracePt t="27803" x="9413875" y="2478088"/>
          <p14:tracePt t="27819" x="9401175" y="2503488"/>
          <p14:tracePt t="27835" x="9388475" y="2516188"/>
          <p14:tracePt t="27852" x="9363075" y="2552700"/>
          <p14:tracePt t="27853" x="9363075" y="2565400"/>
          <p14:tracePt t="27869" x="9337675" y="2616200"/>
          <p14:tracePt t="27885" x="9288463" y="2640013"/>
          <p14:tracePt t="27903" x="9212263" y="2716213"/>
          <p14:tracePt t="27919" x="9150350" y="2765425"/>
          <p14:tracePt t="27935" x="9088438" y="2816225"/>
          <p14:tracePt t="27952" x="9012238" y="2852738"/>
          <p14:tracePt t="27953" x="8986838" y="2903538"/>
          <p14:tracePt t="27968" x="8912225" y="2941638"/>
          <p14:tracePt t="27985" x="8863013" y="2978150"/>
          <p14:tracePt t="28002" x="8799513" y="3003550"/>
          <p14:tracePt t="28018" x="8712200" y="3041650"/>
          <p14:tracePt t="28031" x="8674100" y="3065463"/>
          <p14:tracePt t="28032" x="8637588" y="3090863"/>
          <p14:tracePt t="28039" x="8574088" y="3116263"/>
          <p14:tracePt t="28051" x="8537575" y="3128963"/>
          <p14:tracePt t="28068" x="8348663" y="3154363"/>
          <p14:tracePt t="28085" x="8274050" y="3178175"/>
          <p14:tracePt t="28102" x="8186738" y="3203575"/>
          <p14:tracePt t="28104" x="8161338" y="3203575"/>
          <p14:tracePt t="28118" x="8099425" y="3203575"/>
          <p14:tracePt t="28135" x="8048625" y="3216275"/>
          <p14:tracePt t="28152" x="7974013" y="3216275"/>
          <p14:tracePt t="28168" x="7874000" y="3228975"/>
          <p14:tracePt t="28169" x="7835900" y="3241675"/>
          <p14:tracePt t="28185" x="7748588" y="3241675"/>
          <p14:tracePt t="28203" x="7685088" y="3241675"/>
          <p14:tracePt t="28218" x="7648575" y="3241675"/>
          <p14:tracePt t="28235" x="7548563" y="3241675"/>
          <p14:tracePt t="28253" x="7459663" y="3241675"/>
          <p14:tracePt t="28254" x="7410450" y="3241675"/>
          <p14:tracePt t="28269" x="7372350" y="3241675"/>
          <p14:tracePt t="28270" x="7335838" y="3241675"/>
          <p14:tracePt t="28285" x="7285038" y="3241675"/>
          <p14:tracePt t="28302" x="7223125" y="3216275"/>
          <p14:tracePt t="28319" x="7146925" y="3190875"/>
          <p14:tracePt t="28335" x="7097713" y="3165475"/>
          <p14:tracePt t="28352" x="7034213" y="3154363"/>
          <p14:tracePt t="28369" x="6946900" y="3116263"/>
          <p14:tracePt t="28386" x="6897688" y="3078163"/>
          <p14:tracePt t="28402" x="6834188" y="3054350"/>
          <p14:tracePt t="28419" x="6808788" y="3016250"/>
          <p14:tracePt t="28421" x="6759575" y="2990850"/>
          <p14:tracePt t="28435" x="6721475" y="2952750"/>
          <p14:tracePt t="28452" x="6672263" y="2890838"/>
          <p14:tracePt t="28469" x="6621463" y="2852738"/>
          <p14:tracePt t="28470" x="6608763" y="2816225"/>
          <p14:tracePt t="28485" x="6534150" y="2765425"/>
          <p14:tracePt t="28502" x="6472238" y="2716213"/>
          <p14:tracePt t="28519" x="6434138" y="2678113"/>
          <p14:tracePt t="28519" x="6408738" y="2652713"/>
          <p14:tracePt t="28535" x="6359525" y="2590800"/>
          <p14:tracePt t="28552" x="6359525" y="2516188"/>
          <p14:tracePt t="28554" x="6359525" y="2452688"/>
          <p14:tracePt t="28568" x="6359525" y="2352675"/>
          <p14:tracePt t="28585" x="6370638" y="2290763"/>
          <p14:tracePt t="28601" x="6396038" y="2239963"/>
          <p14:tracePt t="28618" x="6408738" y="2190750"/>
          <p14:tracePt t="28635" x="6446838" y="2127250"/>
          <p14:tracePt t="28652" x="6459538" y="2089150"/>
          <p14:tracePt t="28668" x="6483350" y="2039938"/>
          <p14:tracePt t="28685" x="6521450" y="2001838"/>
          <p14:tracePt t="28702" x="6559550" y="1952625"/>
          <p14:tracePt t="28703" x="6584950" y="1939925"/>
          <p14:tracePt t="28718" x="6621463" y="1889125"/>
          <p14:tracePt t="28735" x="6897688" y="1752600"/>
          <p14:tracePt t="28751" x="7059613" y="1676400"/>
          <p14:tracePt t="28768" x="7272338" y="1576388"/>
          <p14:tracePt t="28785" x="7523163" y="1527175"/>
          <p14:tracePt t="28802" x="7723188" y="1489075"/>
          <p14:tracePt t="28818" x="7797800" y="1450975"/>
          <p14:tracePt t="28835" x="7999413" y="1427163"/>
          <p14:tracePt t="28852" x="8186738" y="1401763"/>
          <p14:tracePt t="28869" x="8299450" y="1401763"/>
          <p14:tracePt t="28885" x="8424863" y="1401763"/>
          <p14:tracePt t="28902" x="8512175" y="1401763"/>
          <p14:tracePt t="28918" x="8624888" y="1401763"/>
          <p14:tracePt t="28935" x="8824913" y="1439863"/>
          <p14:tracePt t="28952" x="8924925" y="1476375"/>
          <p14:tracePt t="28968" x="8986838" y="1489075"/>
          <p14:tracePt t="28985" x="9088438" y="1514475"/>
          <p14:tracePt t="29002" x="9163050" y="1539875"/>
          <p14:tracePt t="29019" x="9250363" y="1576388"/>
          <p14:tracePt t="29020" x="9275763" y="1589088"/>
          <p14:tracePt t="29035" x="9324975" y="1614488"/>
          <p14:tracePt t="29052" x="9375775" y="1639888"/>
          <p14:tracePt t="29068" x="9424988" y="1676400"/>
          <p14:tracePt t="29085" x="9488488" y="1739900"/>
          <p14:tracePt t="29101" x="9537700" y="1789113"/>
          <p14:tracePt t="29119" x="9550400" y="1852613"/>
          <p14:tracePt t="29119" x="9575800" y="1889125"/>
          <p14:tracePt t="29135" x="9601200" y="1952625"/>
          <p14:tracePt t="29151" x="9626600" y="2052638"/>
          <p14:tracePt t="29168" x="9650413" y="2114550"/>
          <p14:tracePt t="29169" x="9663113" y="2152650"/>
          <p14:tracePt t="29185" x="9663113" y="2201863"/>
          <p14:tracePt t="29203" x="9663113" y="2265363"/>
          <p14:tracePt t="29205" x="9663113" y="2290763"/>
          <p14:tracePt t="29219" x="9663113" y="2314575"/>
          <p14:tracePt t="29222" x="9663113" y="2339975"/>
          <p14:tracePt t="29236" x="9663113" y="2390775"/>
          <p14:tracePt t="29253" x="9675813" y="2427288"/>
          <p14:tracePt t="29255" x="9688513" y="2465388"/>
          <p14:tracePt t="29269" x="9688513" y="2490788"/>
          <p14:tracePt t="29270" x="9688513" y="2527300"/>
          <p14:tracePt t="29286" x="9688513" y="2578100"/>
          <p14:tracePt t="29302" x="9688513" y="2616200"/>
          <p14:tracePt t="29320" x="9688513" y="2652713"/>
          <p14:tracePt t="29323" x="9688513" y="2665413"/>
          <p14:tracePt t="29335" x="9663113" y="2716213"/>
          <p14:tracePt t="29352" x="9650413" y="2765425"/>
          <p14:tracePt t="29370" x="9613900" y="2816225"/>
          <p14:tracePt t="29372" x="9588500" y="2852738"/>
          <p14:tracePt t="29386" x="9563100" y="2903538"/>
          <p14:tracePt t="29402" x="9501188" y="2978150"/>
          <p14:tracePt t="29420" x="9437688" y="3054350"/>
          <p14:tracePt t="29436" x="9363075" y="3103563"/>
          <p14:tracePt t="29453" x="9312275" y="3154363"/>
          <p14:tracePt t="29455" x="9275763" y="3190875"/>
          <p14:tracePt t="29469" x="9250363" y="3216275"/>
          <p14:tracePt t="29471" x="9212263" y="3228975"/>
          <p14:tracePt t="29485" x="9163050" y="3267075"/>
          <p14:tracePt t="29502" x="9099550" y="3303588"/>
          <p14:tracePt t="29520" x="8937625" y="3378200"/>
          <p14:tracePt t="29538" x="8837613" y="3403600"/>
          <p14:tracePt t="29552" x="8699500" y="3416300"/>
          <p14:tracePt t="29555" x="8650288" y="3416300"/>
          <p14:tracePt t="29569" x="8612188" y="3416300"/>
          <p14:tracePt t="29570" x="8574088" y="3416300"/>
          <p14:tracePt t="29585" x="8499475" y="3416300"/>
          <p14:tracePt t="29602" x="8386763" y="3416300"/>
          <p14:tracePt t="29619" x="8248650" y="3390900"/>
          <p14:tracePt t="29620" x="8199438" y="3378200"/>
          <p14:tracePt t="29635" x="8086725" y="3354388"/>
          <p14:tracePt t="29652" x="7986713" y="3341688"/>
          <p14:tracePt t="29669" x="7848600" y="3341688"/>
          <p14:tracePt t="29685" x="7748588" y="3341688"/>
          <p14:tracePt t="29702" x="7673975" y="3328988"/>
          <p14:tracePt t="29720" x="7585075" y="3328988"/>
          <p14:tracePt t="29736" x="7548563" y="3316288"/>
          <p14:tracePt t="29752" x="7523163" y="3303588"/>
          <p14:tracePt t="29770" x="7459663" y="3241675"/>
          <p14:tracePt t="29785" x="7448550" y="3216275"/>
          <p14:tracePt t="29802" x="7435850" y="3216275"/>
          <p14:tracePt t="29820" x="7423150" y="3203575"/>
          <p14:tracePt t="29821" x="7410450" y="3203575"/>
          <p14:tracePt t="29899" x="7410450" y="3228975"/>
          <p14:tracePt t="29906" x="7435850" y="3267075"/>
          <p14:tracePt t="29920" x="7661275" y="3390900"/>
          <p14:tracePt t="29936" x="7835900" y="3467100"/>
          <p14:tracePt t="29952" x="7948613" y="3503613"/>
          <p14:tracePt t="29970" x="8299450" y="3554413"/>
          <p14:tracePt t="29986" x="8486775" y="3554413"/>
          <p14:tracePt t="30002" x="8586788" y="3554413"/>
          <p14:tracePt t="30019" x="8650288" y="3554413"/>
          <p14:tracePt t="30020" x="8661400" y="3554413"/>
          <p14:tracePt t="30035" x="8724900" y="3554413"/>
          <p14:tracePt t="30052" x="8774113" y="3554413"/>
          <p14:tracePt t="30070" x="8863013" y="3529013"/>
          <p14:tracePt t="30086" x="8912225" y="3503613"/>
          <p14:tracePt t="30102" x="8950325" y="3479800"/>
          <p14:tracePt t="30119" x="8986838" y="3429000"/>
          <p14:tracePt t="30120" x="9012238" y="3403600"/>
          <p14:tracePt t="30135" x="9050338" y="3354388"/>
          <p14:tracePt t="30152" x="9075738" y="3303588"/>
          <p14:tracePt t="30169" x="9088438" y="3241675"/>
          <p14:tracePt t="30170" x="9099550" y="3216275"/>
          <p14:tracePt t="30186" x="9099550" y="3178175"/>
          <p14:tracePt t="30204" x="9099550" y="3154363"/>
          <p14:tracePt t="30206" x="9099550" y="3141663"/>
          <p14:tracePt t="30220" x="9099550" y="3128963"/>
          <p14:tracePt t="30236" x="9099550" y="3103563"/>
          <p14:tracePt t="30253" x="9099550" y="3065463"/>
          <p14:tracePt t="30270" x="9075738" y="3016250"/>
          <p14:tracePt t="30286" x="9050338" y="2941638"/>
          <p14:tracePt t="30303" x="9024938" y="2878138"/>
          <p14:tracePt t="30320" x="8999538" y="2816225"/>
          <p14:tracePt t="30336" x="8975725" y="2790825"/>
          <p14:tracePt t="30353" x="8963025" y="2778125"/>
          <p14:tracePt t="30370" x="8950325" y="2765425"/>
          <p14:tracePt t="30385" x="8937625" y="2752725"/>
          <p14:tracePt t="30414" x="8937625" y="2740025"/>
          <p14:tracePt t="30450" x="8924925" y="2740025"/>
          <p14:tracePt t="30484" x="8912225" y="2740025"/>
          <p14:tracePt t="30499" x="8899525" y="2740025"/>
          <p14:tracePt t="30506" x="8886825" y="2740025"/>
          <p14:tracePt t="30519" x="8886825" y="2728913"/>
          <p14:tracePt t="30521" x="8874125" y="2728913"/>
          <p14:tracePt t="30535" x="8863013" y="2728913"/>
          <p14:tracePt t="30552" x="8850313" y="2728913"/>
          <p14:tracePt t="30570" x="8837613" y="2728913"/>
          <p14:tracePt t="30587" x="8837613" y="2716213"/>
          <p14:tracePt t="30606" x="8824913" y="2716213"/>
          <p14:tracePt t="30678" x="8812213" y="2716213"/>
          <p14:tracePt t="30685" x="8799513" y="2716213"/>
          <p14:tracePt t="30691" x="8799513" y="2703513"/>
          <p14:tracePt t="30702" x="8786813" y="2703513"/>
          <p14:tracePt t="30720" x="8612188" y="2652713"/>
          <p14:tracePt t="30735" x="8412163" y="2627313"/>
          <p14:tracePt t="30752" x="8261350" y="2627313"/>
          <p14:tracePt t="30768" x="8161338" y="2627313"/>
          <p14:tracePt t="30770" x="8048625" y="2616200"/>
          <p14:tracePt t="30785" x="7848600" y="2616200"/>
          <p14:tracePt t="30802" x="7685088" y="2616200"/>
          <p14:tracePt t="30820" x="7610475" y="2616200"/>
          <p14:tracePt t="30821" x="7561263" y="2616200"/>
          <p14:tracePt t="30836" x="7523163" y="2616200"/>
          <p14:tracePt t="30837" x="7472363" y="2616200"/>
          <p14:tracePt t="30852" x="7410450" y="2616200"/>
          <p14:tracePt t="30869" x="7323138" y="2616200"/>
          <p14:tracePt t="30870" x="7297738" y="2616200"/>
          <p14:tracePt t="30885" x="7259638" y="2616200"/>
          <p14:tracePt t="30886" x="7235825" y="2616200"/>
          <p14:tracePt t="30902" x="7172325" y="2616200"/>
          <p14:tracePt t="30919" x="7134225" y="2616200"/>
          <p14:tracePt t="30921" x="7110413" y="2616200"/>
          <p14:tracePt t="30935" x="7085013" y="2616200"/>
          <p14:tracePt t="30952" x="7021513" y="2616200"/>
          <p14:tracePt t="30969" x="6985000" y="2616200"/>
          <p14:tracePt t="30971" x="6972300" y="2616200"/>
          <p14:tracePt t="30985" x="6959600" y="2616200"/>
          <p14:tracePt t="31002" x="6934200" y="2616200"/>
          <p14:tracePt t="31020" x="6921500" y="2616200"/>
          <p14:tracePt t="31022" x="6910388" y="2616200"/>
          <p14:tracePt t="31057" x="6897688" y="2616200"/>
          <p14:tracePt t="31164" x="6910388" y="2627313"/>
          <p14:tracePt t="31170" x="6946900" y="2627313"/>
          <p14:tracePt t="31178" x="7034213" y="2652713"/>
          <p14:tracePt t="31186" x="7246938" y="2690813"/>
          <p14:tracePt t="31202" x="7610475" y="2728913"/>
          <p14:tracePt t="31219" x="7861300" y="2765425"/>
          <p14:tracePt t="31221" x="8148638" y="2778125"/>
          <p14:tracePt t="31236" x="8435975" y="2816225"/>
          <p14:tracePt t="31252" x="8586788" y="2816225"/>
          <p14:tracePt t="31269" x="8774113" y="2816225"/>
          <p14:tracePt t="31270" x="8799513" y="2816225"/>
          <p14:tracePt t="31285" x="8824913" y="2816225"/>
          <p14:tracePt t="31302" x="8850313" y="2816225"/>
          <p14:tracePt t="31328" x="8863013" y="2816225"/>
          <p14:tracePt t="31349" x="8863013" y="2828925"/>
          <p14:tracePt t="31400" x="8863013" y="2840038"/>
          <p14:tracePt t="31406" x="8874125" y="2840038"/>
          <p14:tracePt t="31435" x="8874125" y="2852738"/>
          <p14:tracePt t="31449" x="8874125" y="2865438"/>
          <p14:tracePt t="31457" x="8874125" y="2878138"/>
          <p14:tracePt t="31469" x="8886825" y="2916238"/>
          <p14:tracePt t="31485" x="8899525" y="3054350"/>
          <p14:tracePt t="31486" x="8899525" y="3141663"/>
          <p14:tracePt t="31502" x="8850313" y="3328988"/>
          <p14:tracePt t="31519" x="8750300" y="3616325"/>
          <p14:tracePt t="31521" x="8724900" y="3767138"/>
          <p14:tracePt t="31535" x="8699500" y="3854450"/>
          <p14:tracePt t="31539" x="8650288" y="3979863"/>
          <p14:tracePt t="31552" x="8586788" y="4267200"/>
          <p14:tracePt t="31568" x="8537575" y="4492625"/>
          <p14:tracePt t="31585" x="8499475" y="4605338"/>
          <p14:tracePt t="31602" x="8461375" y="4705350"/>
          <p14:tracePt t="31619" x="8424863" y="4756150"/>
          <p14:tracePt t="31635" x="8412163" y="4805363"/>
          <p14:tracePt t="31637" x="8399463" y="4818063"/>
          <p14:tracePt t="31652" x="8361363" y="4856163"/>
          <p14:tracePt t="31670" x="8299450" y="4918075"/>
          <p14:tracePt t="31686" x="8248650" y="4968875"/>
          <p14:tracePt t="31702" x="8223250" y="5005388"/>
          <p14:tracePt t="31719" x="8199438" y="5030788"/>
          <p14:tracePt t="31735" x="8161338" y="5068888"/>
          <p14:tracePt t="31737" x="8148638" y="5081588"/>
          <p14:tracePt t="31752" x="8110538" y="5105400"/>
          <p14:tracePt t="31768" x="8086725" y="5118100"/>
          <p14:tracePt t="31785" x="8048625" y="5156200"/>
          <p14:tracePt t="31786" x="8035925" y="5168900"/>
          <p14:tracePt t="31802" x="7986713" y="5194300"/>
          <p14:tracePt t="31819" x="7935913" y="5243513"/>
          <p14:tracePt t="31835" x="7874000" y="5281613"/>
          <p14:tracePt t="31836" x="7848600" y="5294313"/>
          <p14:tracePt t="31851" x="7797800" y="5330825"/>
          <p14:tracePt t="31869" x="7761288" y="5343525"/>
          <p14:tracePt t="31886" x="7723188" y="5368925"/>
          <p14:tracePt t="31887" x="7697788" y="5368925"/>
          <p14:tracePt t="31903" x="7673975" y="5381625"/>
          <p14:tracePt t="31919" x="7610475" y="5407025"/>
          <p14:tracePt t="31935" x="7572375" y="5430838"/>
          <p14:tracePt t="31952" x="7472363" y="5456238"/>
          <p14:tracePt t="31969" x="7397750" y="5481638"/>
          <p14:tracePt t="31971" x="7372350" y="5494338"/>
          <p14:tracePt t="31986" x="7297738" y="5507038"/>
          <p14:tracePt t="31987" x="7259638" y="5518150"/>
          <p14:tracePt t="32002" x="7185025" y="5518150"/>
          <p14:tracePt t="32018" x="7134225" y="5518150"/>
          <p14:tracePt t="32036" x="7110413" y="5518150"/>
          <p14:tracePt t="32052" x="7085013" y="5530850"/>
          <p14:tracePt t="32069" x="7072313" y="5543550"/>
          <p14:tracePt t="32086" x="7059613" y="5543550"/>
          <p14:tracePt t="32087" x="7046913" y="5556250"/>
          <p14:tracePt t="32103" x="7046913" y="5581650"/>
          <p14:tracePt t="32119" x="7046913" y="5594350"/>
          <p14:tracePt t="32135" x="7046913" y="5607050"/>
          <p14:tracePt t="32137" x="7046913" y="5619750"/>
          <p14:tracePt t="32152" x="7046913" y="5656263"/>
          <p14:tracePt t="32168" x="7046913" y="5681663"/>
          <p14:tracePt t="32185" x="7046913" y="5719763"/>
          <p14:tracePt t="32186" x="7059613" y="5732463"/>
          <p14:tracePt t="32202" x="7085013" y="5756275"/>
          <p14:tracePt t="32219" x="7110413" y="5781675"/>
          <p14:tracePt t="32221" x="7134225" y="5807075"/>
          <p14:tracePt t="32235" x="7159625" y="5832475"/>
          <p14:tracePt t="32237" x="7185025" y="5843588"/>
          <p14:tracePt t="32252" x="7246938" y="5856288"/>
          <p14:tracePt t="32270" x="7297738" y="5868988"/>
          <p14:tracePt t="32271" x="7323138" y="5868988"/>
          <p14:tracePt t="32285" x="7348538" y="5881688"/>
          <p14:tracePt t="32302" x="7397750" y="5881688"/>
          <p14:tracePt t="32319" x="7448550" y="5868988"/>
          <p14:tracePt t="32335" x="7485063" y="5856288"/>
          <p14:tracePt t="32337" x="7510463" y="5843588"/>
          <p14:tracePt t="32352" x="7548563" y="5819775"/>
          <p14:tracePt t="32369" x="7572375" y="5807075"/>
          <p14:tracePt t="32386" x="7610475" y="5781675"/>
          <p14:tracePt t="32387" x="7623175" y="5781675"/>
          <p14:tracePt t="32402" x="7648575" y="5768975"/>
          <p14:tracePt t="32419" x="7697788" y="5719763"/>
          <p14:tracePt t="32421" x="7710488" y="5694363"/>
          <p14:tracePt t="32436" x="7735888" y="5668963"/>
          <p14:tracePt t="32452" x="7761288" y="5643563"/>
          <p14:tracePt t="32469" x="7785100" y="5630863"/>
          <p14:tracePt t="32471" x="7785100" y="5619750"/>
          <p14:tracePt t="32485" x="7797800" y="5619750"/>
          <p14:tracePt t="32486" x="7797800" y="5607050"/>
          <p14:tracePt t="32528" x="7797800" y="5594350"/>
          <p14:tracePt t="32536" x="7810500" y="5594350"/>
          <p14:tracePt t="32543" x="7810500" y="5568950"/>
          <p14:tracePt t="32551" x="7823200" y="5556250"/>
          <p14:tracePt t="32569" x="7823200" y="5543550"/>
          <p14:tracePt t="32586" x="7823200" y="5518150"/>
          <p14:tracePt t="32587" x="7823200" y="5507038"/>
          <p14:tracePt t="32602" x="7823200" y="5481638"/>
          <p14:tracePt t="32619" x="7823200" y="5456238"/>
          <p14:tracePt t="32636" x="7823200" y="5443538"/>
          <p14:tracePt t="32637" x="7823200" y="5430838"/>
          <p14:tracePt t="32652" x="7823200" y="5418138"/>
          <p14:tracePt t="32669" x="7823200" y="5407025"/>
          <p14:tracePt t="32672" x="7810500" y="5394325"/>
          <p14:tracePt t="32687" x="7797800" y="5381625"/>
          <p14:tracePt t="32702" x="7761288" y="5343525"/>
          <p14:tracePt t="32719" x="7710488" y="5330825"/>
          <p14:tracePt t="32737" x="7610475" y="5268913"/>
          <p14:tracePt t="32752" x="7561263" y="5268913"/>
          <p14:tracePt t="32768" x="7510463" y="5256213"/>
          <p14:tracePt t="32786" x="7448550" y="5256213"/>
          <p14:tracePt t="32802" x="7385050" y="5256213"/>
          <p14:tracePt t="32818" x="7323138" y="5256213"/>
          <p14:tracePt t="32836" x="7272338" y="5256213"/>
          <p14:tracePt t="32837" x="7259638" y="5256213"/>
          <p14:tracePt t="32851" x="7246938" y="5256213"/>
          <p14:tracePt t="32868" x="7235825" y="5256213"/>
          <p14:tracePt t="32886" x="7210425" y="5256213"/>
          <p14:tracePt t="32887" x="7197725" y="5256213"/>
          <p14:tracePt t="32902" x="7146925" y="5305425"/>
          <p14:tracePt t="32918" x="7072313" y="5418138"/>
          <p14:tracePt t="32936" x="7021513" y="5507038"/>
          <p14:tracePt t="32952" x="6985000" y="5594350"/>
          <p14:tracePt t="32969" x="6985000" y="5619750"/>
          <p14:tracePt t="32986" x="6985000" y="5630863"/>
          <p14:tracePt t="32987" x="6985000" y="5656263"/>
          <p14:tracePt t="33002" x="6985000" y="5668963"/>
          <p14:tracePt t="33019" x="6985000" y="5694363"/>
          <p14:tracePt t="33035" x="6985000" y="5707063"/>
          <p14:tracePt t="33043" x="6997700" y="5732463"/>
          <p14:tracePt t="33051" x="7021513" y="5756275"/>
          <p14:tracePt t="33068" x="7085013" y="5807075"/>
          <p14:tracePt t="33085" x="7159625" y="5868988"/>
          <p14:tracePt t="33086" x="7210425" y="5881688"/>
          <p14:tracePt t="33102" x="7272338" y="5932488"/>
          <p14:tracePt t="33118" x="7348538" y="5969000"/>
          <p14:tracePt t="33136" x="7385050" y="5981700"/>
          <p14:tracePt t="33136" x="7410450" y="5994400"/>
          <p14:tracePt t="33152" x="7459663" y="6019800"/>
          <p14:tracePt t="33169" x="7497763" y="6032500"/>
          <p14:tracePt t="33187" x="7548563" y="6032500"/>
          <p14:tracePt t="33208" x="7561263" y="6032500"/>
          <p14:tracePt t="33222" x="7572375" y="6032500"/>
          <p14:tracePt t="33238" x="7597775" y="6032500"/>
          <p14:tracePt t="33253" x="7648575" y="6019800"/>
          <p14:tracePt t="33269" x="7710488" y="5994400"/>
          <p14:tracePt t="33287" x="7797800" y="5945188"/>
          <p14:tracePt t="33303" x="7835900" y="5907088"/>
          <p14:tracePt t="33319" x="7848600" y="5894388"/>
          <p14:tracePt t="33335" x="7874000" y="5894388"/>
          <p14:tracePt t="33352" x="7886700" y="5894388"/>
          <p14:tracePt t="33368" x="7886700" y="5881688"/>
          <p14:tracePt t="33408" x="7897813" y="5881688"/>
          <p14:tracePt t="33429" x="7897813" y="5868988"/>
          <p14:tracePt t="33458" x="7910513" y="5843588"/>
          <p14:tracePt t="33465" x="7910513" y="5832475"/>
          <p14:tracePt t="33494" x="7923213" y="5832475"/>
          <p14:tracePt t="33501" x="7923213" y="5819775"/>
          <p14:tracePt t="34924" x="7923213" y="5719763"/>
          <p14:tracePt t="34931" x="7961313" y="5581650"/>
          <p14:tracePt t="34937" x="7974013" y="5481638"/>
          <p14:tracePt t="34952" x="7999413" y="5294313"/>
          <p14:tracePt t="34953" x="8023225" y="5105400"/>
          <p14:tracePt t="34969" x="8035925" y="4856163"/>
          <p14:tracePt t="34985" x="8048625" y="4667250"/>
          <p14:tracePt t="34987" x="8048625" y="4543425"/>
          <p14:tracePt t="35002" x="8048625" y="4418013"/>
          <p14:tracePt t="35003" x="8048625" y="4341813"/>
          <p14:tracePt t="35018" x="8048625" y="4205288"/>
          <p14:tracePt t="35036" x="8035925" y="4129088"/>
          <p14:tracePt t="35037" x="8023225" y="4067175"/>
          <p14:tracePt t="35053" x="8010525" y="4041775"/>
          <p14:tracePt t="35054" x="7999413" y="3967163"/>
          <p14:tracePt t="35068" x="7961313" y="3905250"/>
          <p14:tracePt t="35085" x="7935913" y="3841750"/>
          <p14:tracePt t="35102" x="7897813" y="3779838"/>
          <p14:tracePt t="35103" x="7861300" y="3729038"/>
          <p14:tracePt t="35118" x="7823200" y="3679825"/>
          <p14:tracePt t="35135" x="7773988" y="3616325"/>
          <p14:tracePt t="35152" x="7723188" y="3541713"/>
          <p14:tracePt t="35154" x="7697788" y="3529013"/>
          <p14:tracePt t="35169" x="7648575" y="3467100"/>
          <p14:tracePt t="35185" x="7610475" y="3429000"/>
          <p14:tracePt t="35202" x="7597775" y="3416300"/>
          <p14:tracePt t="35203" x="7585075" y="3403600"/>
          <p14:tracePt t="35218" x="7585075" y="3390900"/>
          <p14:tracePt t="35245" x="7572375" y="3390900"/>
          <p14:tracePt t="35254" x="7572375" y="3378200"/>
          <p14:tracePt t="35303" x="7572375" y="3367088"/>
          <p14:tracePt t="35309" x="7610475" y="3354388"/>
          <p14:tracePt t="35318" x="7661275" y="3341688"/>
          <p14:tracePt t="35335" x="7886700" y="3254375"/>
          <p14:tracePt t="35352" x="8048625" y="3178175"/>
          <p14:tracePt t="35353" x="8186738" y="3116263"/>
          <p14:tracePt t="35368" x="8499475" y="2965450"/>
          <p14:tracePt t="35385" x="8737600" y="2878138"/>
          <p14:tracePt t="35402" x="8874125" y="2816225"/>
          <p14:tracePt t="35404" x="8937625" y="2790825"/>
          <p14:tracePt t="35418" x="8999538" y="2752725"/>
          <p14:tracePt t="35435" x="9024938" y="2740025"/>
          <p14:tracePt t="35452" x="9050338" y="2740025"/>
          <p14:tracePt t="35469" x="9063038" y="2740025"/>
          <p14:tracePt t="35495" x="9075738" y="2740025"/>
          <p14:tracePt t="35518" x="9088438" y="2740025"/>
          <p14:tracePt t="35532" x="9099550" y="2740025"/>
          <p14:tracePt t="35581" x="9112250" y="2740025"/>
          <p14:tracePt t="35660" x="9099550" y="2740025"/>
          <p14:tracePt t="35667" x="9037638" y="2728913"/>
          <p14:tracePt t="35673" x="8963025" y="2716213"/>
          <p14:tracePt t="35685" x="8912225" y="2703513"/>
          <p14:tracePt t="35703" x="8386763" y="2590800"/>
          <p14:tracePt t="35718" x="8186738" y="2578100"/>
          <p14:tracePt t="35735" x="7710488" y="2490788"/>
          <p14:tracePt t="35753" x="7359650" y="2478088"/>
          <p14:tracePt t="35769" x="7097713" y="2478088"/>
          <p14:tracePt t="35785" x="6910388" y="2478088"/>
          <p14:tracePt t="35788" x="6821488" y="2478088"/>
          <p14:tracePt t="35802" x="6797675" y="2478088"/>
          <p14:tracePt t="35804" x="6759575" y="2490788"/>
          <p14:tracePt t="35819" x="6721475" y="2516188"/>
          <p14:tracePt t="35836" x="6659563" y="2552700"/>
          <p14:tracePt t="35838" x="6608763" y="2590800"/>
          <p14:tracePt t="35853" x="6559550" y="2640013"/>
          <p14:tracePt t="35853" x="6472238" y="2716213"/>
          <p14:tracePt t="35868" x="6383338" y="2790825"/>
          <p14:tracePt t="35886" x="6221413" y="3003550"/>
          <p14:tracePt t="35888" x="6157913" y="3078163"/>
          <p14:tracePt t="35902" x="6121400" y="3165475"/>
          <p14:tracePt t="35903" x="6096000" y="3290888"/>
          <p14:tracePt t="35919" x="6070600" y="3416300"/>
          <p14:tracePt t="35936" x="6034088" y="3567113"/>
          <p14:tracePt t="35938" x="6021388" y="3741738"/>
          <p14:tracePt t="35952" x="6021388" y="3905250"/>
          <p14:tracePt t="35968" x="6021388" y="4192588"/>
          <p14:tracePt t="35985" x="6034088" y="4443413"/>
          <p14:tracePt t="36003" x="6121400" y="4779963"/>
          <p14:tracePt t="36018" x="6170613" y="4943475"/>
          <p14:tracePt t="36036" x="6270625" y="5156200"/>
          <p14:tracePt t="36039" x="6296025" y="5243513"/>
          <p14:tracePt t="36053" x="6334125" y="5330825"/>
          <p14:tracePt t="36055" x="6370638" y="5407025"/>
          <p14:tracePt t="36069" x="6396038" y="5494338"/>
          <p14:tracePt t="36087" x="6446838" y="5556250"/>
          <p14:tracePt t="36089" x="6459538" y="5619750"/>
          <p14:tracePt t="36103" x="6472238" y="5643563"/>
          <p14:tracePt t="36104" x="6483350" y="5694363"/>
          <p14:tracePt t="36118" x="6496050" y="5756275"/>
          <p14:tracePt t="36135" x="6508750" y="5794375"/>
          <p14:tracePt t="36153" x="6508750" y="5819775"/>
          <p14:tracePt t="36169" x="6534150" y="5843588"/>
          <p14:tracePt t="36185" x="6534150" y="5856288"/>
          <p14:tracePt t="36202" x="6559550" y="5881688"/>
          <p14:tracePt t="36203" x="6572250" y="5907088"/>
          <p14:tracePt t="36219" x="6646863" y="5945188"/>
          <p14:tracePt t="36235" x="6759575" y="5956300"/>
          <p14:tracePt t="36252" x="6921500" y="5981700"/>
          <p14:tracePt t="36268" x="7021513" y="5981700"/>
          <p14:tracePt t="36285" x="7097713" y="5981700"/>
          <p14:tracePt t="36302" x="7235825" y="5956300"/>
          <p14:tracePt t="36303" x="7310438" y="5945188"/>
          <p14:tracePt t="36318" x="7435850" y="5894388"/>
          <p14:tracePt t="36335" x="7535863" y="5868988"/>
          <p14:tracePt t="36352" x="7597775" y="5832475"/>
          <p14:tracePt t="36368" x="7685088" y="5768975"/>
          <p14:tracePt t="36385" x="7723188" y="5743575"/>
          <p14:tracePt t="36402" x="7735888" y="5719763"/>
          <p14:tracePt t="36404" x="7748588" y="5719763"/>
          <p14:tracePt t="36438" x="7761288" y="5719763"/>
          <p14:tracePt t="36453" x="7761288" y="5707063"/>
          <p14:tracePt t="36474" x="7773988" y="5707063"/>
          <p14:tracePt t="37697" x="7773988" y="5719763"/>
          <p14:tracePt t="37712" x="7773988" y="5732463"/>
          <p14:tracePt t="37726" x="7773988" y="5756275"/>
          <p14:tracePt t="37733" x="7773988" y="5768975"/>
          <p14:tracePt t="37740" x="7773988" y="5794375"/>
          <p14:tracePt t="37754" x="7761288" y="5807075"/>
          <p14:tracePt t="37769" x="7735888" y="5832475"/>
          <p14:tracePt t="37785" x="7723188" y="5868988"/>
          <p14:tracePt t="37802" x="7697788" y="5894388"/>
          <p14:tracePt t="37804" x="7661275" y="5919788"/>
          <p14:tracePt t="37819" x="7635875" y="5945188"/>
          <p14:tracePt t="37821" x="7597775" y="5981700"/>
          <p14:tracePt t="37836" x="7485063" y="6019800"/>
          <p14:tracePt t="37853" x="7359650" y="6081713"/>
          <p14:tracePt t="37854" x="7297738" y="6094413"/>
          <p14:tracePt t="37869" x="7246938" y="6107113"/>
          <p14:tracePt t="37870" x="7210425" y="6107113"/>
          <p14:tracePt t="37885" x="7072313" y="6145213"/>
          <p14:tracePt t="37902" x="6859588" y="6194425"/>
          <p14:tracePt t="37919" x="6672263" y="6245225"/>
          <p14:tracePt t="37920" x="6596063" y="6245225"/>
          <p14:tracePt t="37935" x="6521450" y="6245225"/>
          <p14:tracePt t="37952" x="6396038" y="6245225"/>
          <p14:tracePt t="37969" x="6283325" y="6245225"/>
          <p14:tracePt t="37970" x="6246813" y="6245225"/>
          <p14:tracePt t="37985" x="6196013" y="6245225"/>
          <p14:tracePt t="38003" x="6157913" y="6257925"/>
          <p14:tracePt t="38019" x="6146800" y="6257925"/>
          <p14:tracePt t="38020" x="6134100" y="6257925"/>
          <p14:tracePt t="38034" x="6121400" y="6257925"/>
          <p14:tracePt t="38039" x="6096000" y="6269038"/>
          <p14:tracePt t="38051" x="6096000" y="6281738"/>
          <p14:tracePt t="38069" x="6083300" y="6294438"/>
          <p14:tracePt t="38070" x="6070600" y="6294438"/>
          <p14:tracePt t="38084" x="6057900" y="6307138"/>
          <p14:tracePt t="38101" x="6034088" y="6307138"/>
          <p14:tracePt t="38118" x="6021388" y="6307138"/>
          <p14:tracePt t="38148" x="6008688" y="6319838"/>
          <p14:tracePt t="38153" x="5995988" y="6332538"/>
          <p14:tracePt t="38168" x="5995988" y="6345238"/>
          <p14:tracePt t="38169" x="5983288" y="6357938"/>
          <p14:tracePt t="38185" x="5945188" y="6370638"/>
          <p14:tracePt t="38201" x="5921375" y="6394450"/>
          <p14:tracePt t="38218" x="5883275" y="6419850"/>
          <p14:tracePt t="38219" x="5845175" y="6470650"/>
          <p14:tracePt t="38234" x="5808663" y="6494463"/>
          <p14:tracePt t="38252" x="5757863" y="6507163"/>
          <p14:tracePt t="38254" x="5732463" y="6532563"/>
          <p14:tracePt t="38269" x="5719763" y="6545263"/>
          <p14:tracePt t="38270" x="5719763" y="6557963"/>
          <p14:tracePt t="38286" x="5695950" y="6570663"/>
          <p14:tracePt t="38302" x="5683250" y="6594475"/>
          <p14:tracePt t="38304" x="5670550" y="6594475"/>
          <p14:tracePt t="38318" x="5670550" y="6607175"/>
          <p14:tracePt t="38319" x="5657850" y="6619875"/>
          <p14:tracePt t="38335" x="5657850" y="6632575"/>
          <p14:tracePt t="38354" x="5645150" y="6632575"/>
          <p14:tracePt t="38370" x="5645150" y="6645275"/>
          <p14:tracePt t="68886" x="5683250" y="6632575"/>
          <p14:tracePt t="68894" x="5757863" y="6619875"/>
          <p14:tracePt t="68901" x="5808663" y="6594475"/>
          <p14:tracePt t="68917" x="6096000" y="6445250"/>
          <p14:tracePt t="68934" x="6546850" y="6281738"/>
          <p14:tracePt t="68935" x="6621463" y="6245225"/>
          <p14:tracePt t="68950" x="7134225" y="5994400"/>
          <p14:tracePt t="68967" x="7472363" y="5868988"/>
          <p14:tracePt t="68984" x="7773988" y="5694363"/>
          <p14:tracePt t="68985" x="8161338" y="5518150"/>
          <p14:tracePt t="69000" x="8448675" y="5394325"/>
          <p14:tracePt t="69018" x="8912225" y="5218113"/>
          <p14:tracePt t="69034" x="9199563" y="5118100"/>
          <p14:tracePt t="69035" x="9312275" y="5092700"/>
          <p14:tracePt t="69050" x="9450388" y="5043488"/>
          <p14:tracePt t="69052" x="9637713" y="4992688"/>
          <p14:tracePt t="69067" x="9901238" y="4918075"/>
          <p14:tracePt t="69085" x="10126663" y="4879975"/>
          <p14:tracePt t="69100" x="10226675" y="4856163"/>
          <p14:tracePt t="69102" x="10277475" y="4843463"/>
          <p14:tracePt t="69118" x="10439400" y="4792663"/>
          <p14:tracePt t="69134" x="10552113" y="4779963"/>
          <p14:tracePt t="69135" x="10590213" y="4779963"/>
          <p14:tracePt t="69151" x="10614025" y="4779963"/>
          <p14:tracePt t="69152" x="10626725" y="4779963"/>
          <p14:tracePt t="69168" x="10702925" y="4779963"/>
          <p14:tracePt t="69185" x="10764838" y="4779963"/>
          <p14:tracePt t="69187" x="10790238" y="4779963"/>
          <p14:tracePt t="69201" x="10828338" y="4779963"/>
          <p14:tracePt t="69202" x="10864850" y="4779963"/>
          <p14:tracePt t="69218" x="10902950" y="4805363"/>
          <p14:tracePt t="69234" x="10964863" y="4830763"/>
          <p14:tracePt t="69236" x="10990263" y="4843463"/>
          <p14:tracePt t="69251" x="11002963" y="4856163"/>
          <p14:tracePt t="69252" x="11015663" y="4868863"/>
          <p14:tracePt t="69268" x="11052175" y="4892675"/>
          <p14:tracePt t="69284" x="11064875" y="4918075"/>
          <p14:tracePt t="69301" x="11090275" y="4956175"/>
          <p14:tracePt t="69302" x="11090275" y="4981575"/>
          <p14:tracePt t="69317" x="11115675" y="5005388"/>
          <p14:tracePt t="69334" x="11128375" y="5068888"/>
          <p14:tracePt t="69351" x="11128375" y="5118100"/>
          <p14:tracePt t="69353" x="11128375" y="5156200"/>
          <p14:tracePt t="69368" x="11128375" y="5218113"/>
          <p14:tracePt t="69386" x="11090275" y="5281613"/>
          <p14:tracePt t="69387" x="11090275" y="5294313"/>
          <p14:tracePt t="69401" x="11090275" y="5305425"/>
          <p14:tracePt t="69402" x="11077575" y="5305425"/>
          <p14:tracePt t="69417" x="11077575" y="5330825"/>
          <p14:tracePt t="69434" x="11064875" y="5343525"/>
          <p14:tracePt t="69436" x="11052175" y="5356225"/>
          <p14:tracePt t="69450" x="11041063" y="5368925"/>
          <p14:tracePt t="69452" x="11015663" y="5368925"/>
          <p14:tracePt t="69467" x="10964863" y="5407025"/>
          <p14:tracePt t="69484" x="10902950" y="5430838"/>
          <p14:tracePt t="69485" x="10890250" y="5430838"/>
          <p14:tracePt t="69501" x="10864850" y="5443538"/>
          <p14:tracePt t="69502" x="10828338" y="5456238"/>
          <p14:tracePt t="69517" x="10802938" y="5468938"/>
          <p14:tracePt t="69534" x="10777538" y="5481638"/>
          <p14:tracePt t="69550" x="10752138" y="5507038"/>
          <p14:tracePt t="69551" x="10739438" y="5507038"/>
          <p14:tracePt t="69567" x="10726738" y="5507038"/>
          <p14:tracePt t="69585" x="10715625" y="5507038"/>
          <p14:tracePt t="69607" x="10702925" y="5507038"/>
          <p14:tracePt t="70029" x="10401300" y="5494338"/>
          <p14:tracePt t="70036" x="9713913" y="5418138"/>
          <p14:tracePt t="70043" x="9575800" y="5418138"/>
          <p14:tracePt t="70051" x="8912225" y="5318125"/>
          <p14:tracePt t="70067" x="7697788" y="5156200"/>
          <p14:tracePt t="70084" x="6008688" y="4730750"/>
          <p14:tracePt t="70086" x="5357813" y="4505325"/>
          <p14:tracePt t="70100" x="4418013" y="4292600"/>
          <p14:tracePt t="70102" x="4156075" y="4217988"/>
          <p14:tracePt t="70117" x="3054350" y="3741738"/>
          <p14:tracePt t="70134" x="2352675" y="3190875"/>
          <p14:tracePt t="70136" x="2228850" y="3128963"/>
          <p14:tracePt t="70151" x="2003425" y="2765425"/>
          <p14:tracePt t="70167" x="1965325" y="2640013"/>
          <p14:tracePt t="70184" x="1965325" y="2552700"/>
          <p14:tracePt t="70200" x="1965325" y="2516188"/>
          <p14:tracePt t="70451" x="1865313" y="2427288"/>
          <p14:tracePt t="70458" x="1665288" y="2152650"/>
          <p14:tracePt t="70467" x="1476375" y="1876425"/>
          <p14:tracePt t="70483" x="1163638" y="1450975"/>
          <p14:tracePt t="70501" x="688975" y="889000"/>
          <p14:tracePt t="70502" x="600075" y="725488"/>
          <p14:tracePt t="70517" x="438150" y="512763"/>
          <p14:tracePt t="70534" x="174625" y="250825"/>
          <p14:tracePt t="70536" x="87313" y="138113"/>
          <p14:tracePt t="70551" x="25400" y="746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81200" y="359691"/>
            <a:ext cx="8229600" cy="5572164"/>
          </a:xfrm>
        </p:spPr>
        <p:txBody>
          <a:bodyPr>
            <a:normAutofit fontScale="92500" lnSpcReduction="10000"/>
          </a:bodyPr>
          <a:lstStyle/>
          <a:p>
            <a:pPr algn="just" rtl="0">
              <a:lnSpc>
                <a:spcPct val="160000"/>
              </a:lnSpc>
              <a:buClr>
                <a:schemeClr val="tx1"/>
              </a:buClr>
              <a:buNone/>
            </a:pPr>
            <a:r>
              <a:rPr lang="en-GB" sz="2600" b="1" dirty="0">
                <a:solidFill>
                  <a:srgbClr val="FF0000"/>
                </a:solidFill>
              </a:rPr>
              <a:t>Biochemical basis</a:t>
            </a:r>
            <a:r>
              <a:rPr lang="en-GB" sz="2600" dirty="0"/>
              <a:t>:</a:t>
            </a:r>
          </a:p>
          <a:p>
            <a:pPr algn="just" rtl="0">
              <a:lnSpc>
                <a:spcPct val="150000"/>
              </a:lnSpc>
              <a:buClr>
                <a:schemeClr val="tx1"/>
              </a:buClr>
            </a:pPr>
            <a:r>
              <a:rPr lang="en-GB" sz="2400" dirty="0"/>
              <a:t>Glutamate is hydrophilic (negatively charged) while valine is hydrophobic.</a:t>
            </a:r>
          </a:p>
          <a:p>
            <a:pPr algn="just" rtl="0">
              <a:lnSpc>
                <a:spcPct val="150000"/>
              </a:lnSpc>
              <a:buClr>
                <a:schemeClr val="tx1"/>
              </a:buClr>
            </a:pPr>
            <a:r>
              <a:rPr lang="en-GB" sz="2400" dirty="0"/>
              <a:t>In sickle cell haemoglobin (</a:t>
            </a:r>
            <a:r>
              <a:rPr lang="en-GB" sz="2400" dirty="0" err="1"/>
              <a:t>HbS</a:t>
            </a:r>
            <a:r>
              <a:rPr lang="en-GB" sz="2400" dirty="0"/>
              <a:t>), Val replaces the  6 </a:t>
            </a:r>
            <a:r>
              <a:rPr lang="en-GB" sz="2400" dirty="0" err="1"/>
              <a:t>Glu</a:t>
            </a:r>
            <a:r>
              <a:rPr lang="en-GB" sz="2400" dirty="0"/>
              <a:t> of </a:t>
            </a:r>
            <a:r>
              <a:rPr lang="en-GB" sz="2400" dirty="0" err="1"/>
              <a:t>HbA</a:t>
            </a:r>
            <a:r>
              <a:rPr lang="en-GB" sz="2400" dirty="0"/>
              <a:t>, creating a "sticky patch" that has a complement on </a:t>
            </a:r>
            <a:r>
              <a:rPr lang="en-GB" sz="2400" dirty="0" err="1"/>
              <a:t>deoxy</a:t>
            </a:r>
            <a:r>
              <a:rPr lang="en-GB" sz="2400" dirty="0"/>
              <a:t> </a:t>
            </a:r>
            <a:r>
              <a:rPr lang="en-GB" sz="2400" dirty="0" err="1"/>
              <a:t>Hb</a:t>
            </a:r>
            <a:r>
              <a:rPr lang="en-GB" sz="2400" dirty="0"/>
              <a:t> (but not on oxy </a:t>
            </a:r>
            <a:r>
              <a:rPr lang="en-GB" sz="2400" dirty="0" err="1"/>
              <a:t>Hb</a:t>
            </a:r>
            <a:r>
              <a:rPr lang="en-GB" sz="2400" dirty="0"/>
              <a:t>). This causes deoxy HbS to polymerize at low O2 concentrations, forming fibres that distort erythrocytes into </a:t>
            </a:r>
            <a:r>
              <a:rPr lang="en-GB" sz="2400" b="1" dirty="0"/>
              <a:t>sickle</a:t>
            </a:r>
            <a:r>
              <a:rPr lang="en-GB" sz="2400" dirty="0"/>
              <a:t> shapes.</a:t>
            </a: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GB" sz="2400" dirty="0"/>
              <a:t>These cells undergo haemolysis, and anaemia results. Painful vaso-occlusive crises also occur, and end organ damage may result.</a:t>
            </a:r>
          </a:p>
          <a:p>
            <a:pPr algn="just" rtl="0">
              <a:lnSpc>
                <a:spcPct val="150000"/>
              </a:lnSpc>
              <a:buClr>
                <a:schemeClr val="tx1"/>
              </a:buClr>
            </a:pPr>
            <a:endParaRPr lang="en-GB" sz="2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4D8294-4908-CB4D-80C8-491B8044B8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0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47"/>
    </mc:Choice>
    <mc:Fallback xmlns="">
      <p:transition spd="slow" advTm="10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125" x="3527425" y="6099175"/>
          <p14:tracePt t="63758" x="2767013" y="6632575"/>
          <p14:tracePt t="63766" x="2879725" y="6507163"/>
          <p14:tracePt t="63783" x="3079750" y="6281738"/>
          <p14:tracePt t="63801" x="3405188" y="5819775"/>
          <p14:tracePt t="63817" x="3505200" y="5619750"/>
          <p14:tracePt t="63834" x="3679825" y="5330825"/>
          <p14:tracePt t="63835" x="3792538" y="5168900"/>
          <p14:tracePt t="63850" x="3867150" y="4968875"/>
          <p14:tracePt t="63868" x="3968750" y="4779963"/>
          <p14:tracePt t="63883" x="4043363" y="4567238"/>
          <p14:tracePt t="63884" x="4068763" y="4479925"/>
          <p14:tracePt t="63900" x="4081463" y="4354513"/>
          <p14:tracePt t="63918" x="4081463" y="4318000"/>
          <p14:tracePt t="63933" x="4081463" y="4267200"/>
          <p14:tracePt t="63934" x="4081463" y="4254500"/>
          <p14:tracePt t="63950" x="4081463" y="4217988"/>
          <p14:tracePt t="63967" x="4081463" y="4179888"/>
          <p14:tracePt t="63983" x="4068763" y="4167188"/>
          <p14:tracePt t="63984" x="4068763" y="4141788"/>
          <p14:tracePt t="64000" x="4043363" y="4105275"/>
          <p14:tracePt t="64017" x="4030663" y="4067175"/>
          <p14:tracePt t="64033" x="4017963" y="4029075"/>
          <p14:tracePt t="64035" x="4005263" y="4005263"/>
          <p14:tracePt t="64050" x="3992563" y="3979863"/>
          <p14:tracePt t="64067" x="3992563" y="3916363"/>
          <p14:tracePt t="64084" x="3979863" y="3829050"/>
          <p14:tracePt t="64100" x="3979863" y="3779838"/>
          <p14:tracePt t="64117" x="3979863" y="3716338"/>
          <p14:tracePt t="64133" x="3979863" y="3629025"/>
          <p14:tracePt t="64135" x="3979863" y="3590925"/>
          <p14:tracePt t="64150" x="3979863" y="3503613"/>
          <p14:tracePt t="64168" x="3979863" y="3416300"/>
          <p14:tracePt t="64185" x="3979863" y="3367088"/>
          <p14:tracePt t="64186" x="3979863" y="3341688"/>
          <p14:tracePt t="64200" x="3979863" y="3303588"/>
          <p14:tracePt t="64217" x="3979863" y="3278188"/>
          <p14:tracePt t="64233" x="3979863" y="3267075"/>
          <p14:tracePt t="64235" x="3979863" y="3254375"/>
          <p14:tracePt t="64250" x="3968750" y="3241675"/>
          <p14:tracePt t="64271" x="3968750" y="3228975"/>
          <p14:tracePt t="64285" x="3956050" y="3228975"/>
          <p14:tracePt t="64314" x="3943350" y="3228975"/>
          <p14:tracePt t="64320" x="3943350" y="3203575"/>
          <p14:tracePt t="64392" x="3930650" y="3203575"/>
          <p14:tracePt t="64414" x="3917950" y="3203575"/>
          <p14:tracePt t="64421" x="3917950" y="3190875"/>
          <p14:tracePt t="64433" x="3905250" y="3190875"/>
          <p14:tracePt t="64435" x="3892550" y="3190875"/>
          <p14:tracePt t="64450" x="3879850" y="3190875"/>
          <p14:tracePt t="64467" x="3867150" y="3190875"/>
          <p14:tracePt t="64485" x="3856038" y="3190875"/>
          <p14:tracePt t="64514" x="3843338" y="3190875"/>
          <p14:tracePt t="64628" x="3856038" y="3190875"/>
          <p14:tracePt t="64635" x="3892550" y="3190875"/>
          <p14:tracePt t="64650" x="3956050" y="3190875"/>
          <p14:tracePt t="64667" x="4005263" y="3190875"/>
          <p14:tracePt t="64684" x="4043363" y="3190875"/>
          <p14:tracePt t="64685" x="4081463" y="3190875"/>
          <p14:tracePt t="64700" x="4092575" y="3190875"/>
          <p14:tracePt t="64701" x="4105275" y="3203575"/>
          <p14:tracePt t="64717" x="4143375" y="3216275"/>
          <p14:tracePt t="64734" x="4181475" y="3216275"/>
          <p14:tracePt t="64735" x="4217988" y="3228975"/>
          <p14:tracePt t="64750" x="4268788" y="3228975"/>
          <p14:tracePt t="64751" x="4294188" y="3241675"/>
          <p14:tracePt t="64767" x="4356100" y="3241675"/>
          <p14:tracePt t="64784" x="4418013" y="3241675"/>
          <p14:tracePt t="64785" x="4456113" y="3254375"/>
          <p14:tracePt t="64800" x="4468813" y="3254375"/>
          <p14:tracePt t="64801" x="4494213" y="3254375"/>
          <p14:tracePt t="64817" x="4543425" y="3254375"/>
          <p14:tracePt t="64834" x="4581525" y="3254375"/>
          <p14:tracePt t="64850" x="4594225" y="3254375"/>
          <p14:tracePt t="64851" x="4619625" y="3254375"/>
          <p14:tracePt t="64867" x="4668838" y="3254375"/>
          <p14:tracePt t="64883" x="4743450" y="3254375"/>
          <p14:tracePt t="64885" x="4781550" y="3254375"/>
          <p14:tracePt t="64901" x="4819650" y="3254375"/>
          <p14:tracePt t="64903" x="4856163" y="3254375"/>
          <p14:tracePt t="64917" x="4919663" y="3254375"/>
          <p14:tracePt t="64936" x="4994275" y="3254375"/>
          <p14:tracePt t="64951" x="5006975" y="3254375"/>
          <p14:tracePt t="64967" x="5019675" y="3254375"/>
          <p14:tracePt t="64985" x="5032375" y="3254375"/>
          <p14:tracePt t="65001" x="5045075" y="3254375"/>
          <p14:tracePt t="65017" x="5057775" y="3254375"/>
          <p14:tracePt t="65043" x="5068888" y="3254375"/>
          <p14:tracePt t="65100" x="5081588" y="3254375"/>
          <p14:tracePt t="65136" x="5094288" y="3254375"/>
          <p14:tracePt t="67666" x="5145088" y="3254375"/>
          <p14:tracePt t="67673" x="5157788" y="3254375"/>
          <p14:tracePt t="67683" x="5181600" y="3254375"/>
          <p14:tracePt t="67700" x="5219700" y="3254375"/>
          <p14:tracePt t="67702" x="5245100" y="3254375"/>
          <p14:tracePt t="67717" x="5294313" y="3254375"/>
          <p14:tracePt t="67717" x="5332413" y="3254375"/>
          <p14:tracePt t="67733" x="5419725" y="3254375"/>
          <p14:tracePt t="67751" x="5519738" y="3241675"/>
          <p14:tracePt t="67752" x="5595938" y="3241675"/>
          <p14:tracePt t="67767" x="5657850" y="3241675"/>
          <p14:tracePt t="67783" x="5732463" y="3228975"/>
          <p14:tracePt t="67800" x="5795963" y="3228975"/>
          <p14:tracePt t="67801" x="5832475" y="3203575"/>
          <p14:tracePt t="67817" x="5870575" y="3203575"/>
          <p14:tracePt t="67818" x="5921375" y="3203575"/>
          <p14:tracePt t="67834" x="6021388" y="3203575"/>
          <p14:tracePt t="67851" x="6108700" y="3203575"/>
          <p14:tracePt t="67852" x="6134100" y="3203575"/>
          <p14:tracePt t="67867" x="6170613" y="3203575"/>
          <p14:tracePt t="67867" x="6196013" y="3203575"/>
          <p14:tracePt t="67883" x="6234113" y="3203575"/>
          <p14:tracePt t="67900" x="6270625" y="3203575"/>
          <p14:tracePt t="67902" x="6296025" y="3203575"/>
          <p14:tracePt t="67917" x="6321425" y="3203575"/>
          <p14:tracePt t="67917" x="6334125" y="3203575"/>
          <p14:tracePt t="67933" x="6370638" y="3203575"/>
          <p14:tracePt t="67951" x="6408738" y="3203575"/>
          <p14:tracePt t="67952" x="6434138" y="3203575"/>
          <p14:tracePt t="67966" x="6446838" y="3203575"/>
          <p14:tracePt t="67967" x="6459538" y="3203575"/>
          <p14:tracePt t="67983" x="6483350" y="3203575"/>
          <p14:tracePt t="68002" x="6508750" y="3203575"/>
          <p14:tracePt t="68017" x="6521450" y="3203575"/>
          <p14:tracePt t="68018" x="6534150" y="3203575"/>
          <p14:tracePt t="68034" x="6572250" y="3190875"/>
          <p14:tracePt t="68050" x="6608763" y="3178175"/>
          <p14:tracePt t="68052" x="6621463" y="3165475"/>
          <p14:tracePt t="68067" x="6646863" y="3165475"/>
          <p14:tracePt t="68068" x="6659563" y="3165475"/>
          <p14:tracePt t="68083" x="6708775" y="3165475"/>
          <p14:tracePt t="68101" x="6734175" y="3154363"/>
          <p14:tracePt t="68103" x="6759575" y="3154363"/>
          <p14:tracePt t="68117" x="6784975" y="3141663"/>
          <p14:tracePt t="68135" x="6808788" y="3141663"/>
          <p14:tracePt t="68138" x="6821488" y="3141663"/>
          <p14:tracePt t="68150" x="6821488" y="3128963"/>
          <p14:tracePt t="68168" x="6859588" y="3128963"/>
          <p14:tracePt t="68169" x="6872288" y="3128963"/>
          <p14:tracePt t="68187" x="6884988" y="3116263"/>
          <p14:tracePt t="68201" x="6884988" y="3103563"/>
          <p14:tracePt t="68202" x="6897688" y="3103563"/>
          <p14:tracePt t="68217" x="6921500" y="3103563"/>
          <p14:tracePt t="68233" x="6934200" y="3103563"/>
          <p14:tracePt t="68251" x="6946900" y="3090863"/>
          <p14:tracePt t="68267" x="6959600" y="3090863"/>
          <p14:tracePt t="68268" x="6972300" y="3090863"/>
          <p14:tracePt t="68283" x="6985000" y="3090863"/>
          <p14:tracePt t="68301" x="6997700" y="3090863"/>
          <p14:tracePt t="68302" x="7010400" y="3090863"/>
          <p14:tracePt t="68317" x="7021513" y="3090863"/>
          <p14:tracePt t="68333" x="7034213" y="3090863"/>
          <p14:tracePt t="68352" x="7046913" y="3090863"/>
          <p14:tracePt t="68374" x="7059613" y="3090863"/>
          <p14:tracePt t="68395" x="7072313" y="3090863"/>
          <p14:tracePt t="68431" x="7085013" y="3090863"/>
          <p14:tracePt t="68467" x="7097713" y="3090863"/>
          <p14:tracePt t="68487" x="7110413" y="3090863"/>
          <p14:tracePt t="68524" x="7123113" y="3090863"/>
          <p14:tracePt t="68538" x="7134225" y="3090863"/>
          <p14:tracePt t="68575" x="7134225" y="3103563"/>
          <p14:tracePt t="68581" x="7146925" y="3103563"/>
          <p14:tracePt t="68595" x="7159625" y="3103563"/>
          <p14:tracePt t="68609" x="7159625" y="3116263"/>
          <p14:tracePt t="68631" x="7172325" y="3116263"/>
          <p14:tracePt t="68651" x="7172325" y="3128963"/>
          <p14:tracePt t="68667" x="7185025" y="3128963"/>
          <p14:tracePt t="68674" x="7197725" y="3128963"/>
          <p14:tracePt t="68696" x="7210425" y="3128963"/>
          <p14:tracePt t="68732" x="7223125" y="3128963"/>
          <p14:tracePt t="68810" x="7235825" y="3128963"/>
          <p14:tracePt t="68860" x="7246938" y="3128963"/>
          <p14:tracePt t="70125" x="7259638" y="3128963"/>
          <p14:tracePt t="70139" x="7285038" y="3141663"/>
          <p14:tracePt t="70146" x="7297738" y="3141663"/>
          <p14:tracePt t="70154" x="7323138" y="3141663"/>
          <p14:tracePt t="70167" x="7335838" y="3141663"/>
          <p14:tracePt t="70167" x="7348538" y="3141663"/>
          <p14:tracePt t="70183" x="7372350" y="3154363"/>
          <p14:tracePt t="70200" x="7423150" y="3154363"/>
          <p14:tracePt t="70216" x="7448550" y="3154363"/>
          <p14:tracePt t="70218" x="7459663" y="3154363"/>
          <p14:tracePt t="70233" x="7510463" y="3165475"/>
          <p14:tracePt t="70250" x="7548563" y="3178175"/>
          <p14:tracePt t="70267" x="7585075" y="3178175"/>
          <p14:tracePt t="70269" x="7610475" y="3178175"/>
          <p14:tracePt t="70284" x="7623175" y="3190875"/>
          <p14:tracePt t="70286" x="7635875" y="3190875"/>
          <p14:tracePt t="70300" x="7673975" y="3190875"/>
          <p14:tracePt t="70318" x="7697788" y="3203575"/>
          <p14:tracePt t="70319" x="7710488" y="3203575"/>
          <p14:tracePt t="70333" x="7723188" y="3203575"/>
          <p14:tracePt t="70334" x="7735888" y="3203575"/>
          <p14:tracePt t="70350" x="7773988" y="3216275"/>
          <p14:tracePt t="70367" x="7797800" y="3228975"/>
          <p14:tracePt t="70368" x="7823200" y="3241675"/>
          <p14:tracePt t="70383" x="7874000" y="3241675"/>
          <p14:tracePt t="70400" x="7910513" y="3241675"/>
          <p14:tracePt t="70418" x="7974013" y="3254375"/>
          <p14:tracePt t="70433" x="8023225" y="3254375"/>
          <p14:tracePt t="70451" x="8048625" y="3267075"/>
          <p14:tracePt t="70468" x="8099425" y="3267075"/>
          <p14:tracePt t="70484" x="8110538" y="3267075"/>
          <p14:tracePt t="70500" x="8135938" y="3267075"/>
          <p14:tracePt t="70518" x="8174038" y="3267075"/>
          <p14:tracePt t="70533" x="8186738" y="3267075"/>
          <p14:tracePt t="70550" x="8199438" y="3267075"/>
          <p14:tracePt t="70568" x="8212138" y="3267075"/>
          <p14:tracePt t="70597" x="8223250" y="3267075"/>
          <p14:tracePt t="70603" x="8235950" y="3267075"/>
          <p14:tracePt t="70617" x="8248650" y="3267075"/>
          <p14:tracePt t="70634" x="8274050" y="3267075"/>
          <p14:tracePt t="70651" x="8299450" y="3267075"/>
          <p14:tracePt t="70667" x="8335963" y="3267075"/>
          <p14:tracePt t="70669" x="8348663" y="3254375"/>
          <p14:tracePt t="70683" x="8374063" y="3254375"/>
          <p14:tracePt t="70684" x="8399463" y="3254375"/>
          <p14:tracePt t="70700" x="8424863" y="3254375"/>
          <p14:tracePt t="70717" x="8461375" y="3254375"/>
          <p14:tracePt t="70718" x="8486775" y="3254375"/>
          <p14:tracePt t="70733" x="8499475" y="3254375"/>
          <p14:tracePt t="70750" x="8512175" y="3254375"/>
          <p14:tracePt t="70767" x="8537575" y="3241675"/>
          <p14:tracePt t="70784" x="8548688" y="3241675"/>
          <p14:tracePt t="70785" x="8561388" y="3241675"/>
          <p14:tracePt t="70800" x="8574088" y="3228975"/>
          <p14:tracePt t="70817" x="8599488" y="3228975"/>
          <p14:tracePt t="70834" x="8637588" y="3216275"/>
          <p14:tracePt t="70835" x="8661400" y="3203575"/>
          <p14:tracePt t="70850" x="8699500" y="3190875"/>
          <p14:tracePt t="70867" x="8763000" y="3178175"/>
          <p14:tracePt t="70869" x="8786813" y="3178175"/>
          <p14:tracePt t="70884" x="8812213" y="3178175"/>
          <p14:tracePt t="70885" x="8824913" y="3178175"/>
          <p14:tracePt t="70900" x="8863013" y="3165475"/>
          <p14:tracePt t="70918" x="8899525" y="3165475"/>
          <p14:tracePt t="70933" x="8912225" y="3165475"/>
          <p14:tracePt t="70954" x="8924925" y="3165475"/>
          <p14:tracePt t="70997" x="8937625" y="3165475"/>
          <p14:tracePt t="71041" x="8950325" y="3165475"/>
          <p14:tracePt t="71054" x="8963025" y="3165475"/>
          <p14:tracePt t="71083" x="8975725" y="3165475"/>
          <p14:tracePt t="71162" x="8986838" y="3165475"/>
          <p14:tracePt t="71205" x="8999538" y="3165475"/>
          <p14:tracePt t="71226" x="9012238" y="3165475"/>
          <p14:tracePt t="71240" x="9024938" y="3165475"/>
          <p14:tracePt t="71247" x="9037638" y="3165475"/>
          <p14:tracePt t="71254" x="9050338" y="3165475"/>
          <p14:tracePt t="71266" x="9063038" y="3165475"/>
          <p14:tracePt t="71268" x="9075738" y="3165475"/>
          <p14:tracePt t="71283" x="9088438" y="3165475"/>
          <p14:tracePt t="71285" x="9112250" y="3165475"/>
          <p14:tracePt t="71300" x="9137650" y="3165475"/>
          <p14:tracePt t="71317" x="9175750" y="3154363"/>
          <p14:tracePt t="71318" x="9199563" y="3154363"/>
          <p14:tracePt t="71333" x="9212263" y="3154363"/>
          <p14:tracePt t="71334" x="9237663" y="3154363"/>
          <p14:tracePt t="71350" x="9263063" y="3154363"/>
          <p14:tracePt t="71367" x="9324975" y="3154363"/>
          <p14:tracePt t="71383" x="9350375" y="3154363"/>
          <p14:tracePt t="71385" x="9363075" y="3154363"/>
          <p14:tracePt t="71400" x="9388475" y="3154363"/>
          <p14:tracePt t="71417" x="9401175" y="3154363"/>
          <p14:tracePt t="71419" x="9413875" y="3154363"/>
          <p14:tracePt t="71448" x="9424988" y="3154363"/>
          <p14:tracePt t="71462" x="9437688" y="3154363"/>
          <p14:tracePt t="71505" x="9450388" y="3154363"/>
          <p14:tracePt t="71605" x="9463088" y="3154363"/>
          <p14:tracePt t="73406" x="9375775" y="3154363"/>
          <p14:tracePt t="73413" x="9288463" y="3165475"/>
          <p14:tracePt t="73421" x="8963025" y="3254375"/>
          <p14:tracePt t="73433" x="8637588" y="3290888"/>
          <p14:tracePt t="73434" x="8512175" y="3316288"/>
          <p14:tracePt t="73450" x="8312150" y="3378200"/>
          <p14:tracePt t="73451" x="7848600" y="3454400"/>
          <p14:tracePt t="73468" x="7535863" y="3490913"/>
          <p14:tracePt t="73483" x="6946900" y="3641725"/>
          <p14:tracePt t="73485" x="6696075" y="3667125"/>
          <p14:tracePt t="73501" x="6508750" y="3741738"/>
          <p14:tracePt t="73516" x="6021388" y="3854450"/>
          <p14:tracePt t="73535" x="5732463" y="3929063"/>
          <p14:tracePt t="73550" x="5619750" y="3967163"/>
          <p14:tracePt t="73551" x="5483225" y="3992563"/>
          <p14:tracePt t="73567" x="5245100" y="4054475"/>
          <p14:tracePt t="73584" x="5132388" y="4067175"/>
          <p14:tracePt t="73585" x="5106988" y="4067175"/>
          <p14:tracePt t="73600" x="5032375" y="4079875"/>
          <p14:tracePt t="73601" x="4981575" y="4092575"/>
          <p14:tracePt t="73616" x="4819650" y="4105275"/>
          <p14:tracePt t="73633" x="4681538" y="4105275"/>
          <p14:tracePt t="73635" x="4643438" y="4105275"/>
          <p14:tracePt t="73650" x="4594225" y="4105275"/>
          <p14:tracePt t="73651" x="4568825" y="4105275"/>
          <p14:tracePt t="73666" x="4506913" y="4117975"/>
          <p14:tracePt t="73684" x="4456113" y="4117975"/>
          <p14:tracePt t="73685" x="4418013" y="4117975"/>
          <p14:tracePt t="73700" x="4368800" y="4129088"/>
          <p14:tracePt t="73702" x="4330700" y="4129088"/>
          <p14:tracePt t="73716" x="4243388" y="4129088"/>
          <p14:tracePt t="73735" x="4143375" y="4129088"/>
          <p14:tracePt t="73751" x="4105275" y="4129088"/>
          <p14:tracePt t="73752" x="4081463" y="4129088"/>
          <p14:tracePt t="73766" x="4043363" y="4129088"/>
          <p14:tracePt t="73784" x="4017963" y="4129088"/>
          <p14:tracePt t="73785" x="4005263" y="4129088"/>
          <p14:tracePt t="73800" x="3992563" y="4129088"/>
          <p14:tracePt t="73801" x="3956050" y="4129088"/>
          <p14:tracePt t="73817" x="3930650" y="4117975"/>
          <p14:tracePt t="73836" x="3843338" y="4105275"/>
          <p14:tracePt t="73850" x="3830638" y="4092575"/>
          <p14:tracePt t="73851" x="3805238" y="4079875"/>
          <p14:tracePt t="73866" x="3767138" y="4041775"/>
          <p14:tracePt t="73884" x="3717925" y="4005263"/>
          <p14:tracePt t="73886" x="3692525" y="3979863"/>
          <p14:tracePt t="73900" x="3667125" y="3967163"/>
          <p14:tracePt t="73901" x="3654425" y="3929063"/>
          <p14:tracePt t="73916" x="3630613" y="3892550"/>
          <p14:tracePt t="73933" x="3592513" y="3867150"/>
          <p14:tracePt t="73950" x="3579813" y="3841750"/>
          <p14:tracePt t="73966" x="3567113" y="3829050"/>
          <p14:tracePt t="73984" x="3541713" y="3803650"/>
          <p14:tracePt t="74001" x="3541713" y="3792538"/>
          <p14:tracePt t="74016" x="3541713" y="3779838"/>
          <p14:tracePt t="74034" x="3530600" y="3779838"/>
          <p14:tracePt t="74035" x="3530600" y="3767138"/>
          <p14:tracePt t="74064" x="3517900" y="3767138"/>
          <p14:tracePt t="74071" x="3517900" y="3754438"/>
          <p14:tracePt t="74100" x="3505200" y="3754438"/>
          <p14:tracePt t="74121" x="3505200" y="3741738"/>
          <p14:tracePt t="74193" x="3505200" y="3729038"/>
          <p14:tracePt t="74236" x="3505200" y="3716338"/>
          <p14:tracePt t="74343" x="3505200" y="3703638"/>
          <p14:tracePt t="74357" x="3505200" y="3692525"/>
          <p14:tracePt t="74366" x="3517900" y="3692525"/>
          <p14:tracePt t="74383" x="3554413" y="3679825"/>
          <p14:tracePt t="74400" x="3592513" y="3679825"/>
          <p14:tracePt t="74401" x="3605213" y="3679825"/>
          <p14:tracePt t="74416" x="3630613" y="3679825"/>
          <p14:tracePt t="74433" x="3654425" y="3679825"/>
          <p14:tracePt t="74450" x="3667125" y="3679825"/>
          <p14:tracePt t="74451" x="3679825" y="3679825"/>
          <p14:tracePt t="74466" x="3705225" y="3679825"/>
          <p14:tracePt t="74483" x="3730625" y="3679825"/>
          <p14:tracePt t="74500" x="3743325" y="3679825"/>
          <p14:tracePt t="74502" x="3756025" y="3679825"/>
          <p14:tracePt t="74517" x="3779838" y="3679825"/>
          <p14:tracePt t="74534" x="3792538" y="3679825"/>
          <p14:tracePt t="74536" x="3805238" y="3679825"/>
          <p14:tracePt t="74550" x="3817938" y="3679825"/>
          <p14:tracePt t="74567" x="3830638" y="3679825"/>
          <p14:tracePt t="74583" x="3843338" y="3679825"/>
          <p14:tracePt t="74600" x="3856038" y="3679825"/>
          <p14:tracePt t="74617" x="3867150" y="3679825"/>
          <p14:tracePt t="74633" x="3879850" y="3679825"/>
          <p14:tracePt t="74635" x="3892550" y="3679825"/>
          <p14:tracePt t="74650" x="3905250" y="3679825"/>
          <p14:tracePt t="74651" x="3917950" y="3679825"/>
          <p14:tracePt t="74666" x="3956050" y="3667125"/>
          <p14:tracePt t="74683" x="3992563" y="3654425"/>
          <p14:tracePt t="74700" x="4043363" y="3654425"/>
          <p14:tracePt t="74701" x="4056063" y="3654425"/>
          <p14:tracePt t="74717" x="4105275" y="3654425"/>
          <p14:tracePt t="74733" x="4130675" y="3654425"/>
          <p14:tracePt t="74750" x="4143375" y="3654425"/>
          <p14:tracePt t="74751" x="4156075" y="3654425"/>
          <p14:tracePt t="74766" x="4181475" y="3654425"/>
          <p14:tracePt t="74793" x="4192588" y="3654425"/>
          <p14:tracePt t="74836" x="4205288" y="3654425"/>
          <p14:tracePt t="74872" x="4217988" y="3654425"/>
          <p14:tracePt t="74993" x="4230688" y="3654425"/>
          <p14:tracePt t="75902" x="4243388" y="3654425"/>
          <p14:tracePt t="75909" x="4268788" y="3654425"/>
          <p14:tracePt t="75916" x="4294188" y="3654425"/>
          <p14:tracePt t="75933" x="4356100" y="3654425"/>
          <p14:tracePt t="75950" x="4418013" y="3654425"/>
          <p14:tracePt t="75951" x="4456113" y="3654425"/>
          <p14:tracePt t="75966" x="4481513" y="3654425"/>
          <p14:tracePt t="75967" x="4506913" y="3667125"/>
          <p14:tracePt t="75983" x="4543425" y="3667125"/>
          <p14:tracePt t="76000" x="4594225" y="3667125"/>
          <p14:tracePt t="76001" x="4606925" y="3667125"/>
          <p14:tracePt t="76017" x="4656138" y="3667125"/>
          <p14:tracePt t="76033" x="4681538" y="3667125"/>
          <p14:tracePt t="76050" x="4732338" y="3667125"/>
          <p14:tracePt t="76051" x="4743450" y="3667125"/>
          <p14:tracePt t="76067" x="4768850" y="3667125"/>
          <p14:tracePt t="76083" x="4806950" y="3667125"/>
          <p14:tracePt t="76100" x="4843463" y="3667125"/>
          <p14:tracePt t="76101" x="4881563" y="3667125"/>
          <p14:tracePt t="76117" x="4906963" y="3667125"/>
          <p14:tracePt t="76133" x="4956175" y="3667125"/>
          <p14:tracePt t="76151" x="4994275" y="3667125"/>
          <p14:tracePt t="76152" x="5006975" y="3667125"/>
          <p14:tracePt t="76166" x="5045075" y="3667125"/>
          <p14:tracePt t="76183" x="5068888" y="3667125"/>
          <p14:tracePt t="76200" x="5081588" y="3679825"/>
          <p14:tracePt t="76217" x="5106988" y="3679825"/>
          <p14:tracePt t="76233" x="5119688" y="3679825"/>
          <p14:tracePt t="76250" x="5132388" y="3679825"/>
          <p14:tracePt t="76251" x="5145088" y="3679825"/>
          <p14:tracePt t="76267" x="5157788" y="3692525"/>
          <p14:tracePt t="76284" x="5194300" y="3692525"/>
          <p14:tracePt t="76300" x="5207000" y="3692525"/>
          <p14:tracePt t="76301" x="5219700" y="3692525"/>
          <p14:tracePt t="76316" x="5232400" y="3703638"/>
          <p14:tracePt t="76317" x="5270500" y="3703638"/>
          <p14:tracePt t="76333" x="5294313" y="3703638"/>
          <p14:tracePt t="76350" x="5332413" y="3703638"/>
          <p14:tracePt t="76351" x="5357813" y="3703638"/>
          <p14:tracePt t="76366" x="5370513" y="3703638"/>
          <p14:tracePt t="76367" x="5383213" y="3703638"/>
          <p14:tracePt t="76383" x="5407025" y="3716338"/>
          <p14:tracePt t="76401" x="5445125" y="3716338"/>
          <p14:tracePt t="76417" x="5470525" y="3716338"/>
          <p14:tracePt t="76434" x="5483225" y="3716338"/>
          <p14:tracePt t="76452" x="5507038" y="3716338"/>
          <p14:tracePt t="76453" x="5519738" y="3716338"/>
          <p14:tracePt t="76468" x="5532438" y="3716338"/>
          <p14:tracePt t="76484" x="5545138" y="3716338"/>
          <p14:tracePt t="76500" x="5570538" y="3716338"/>
          <p14:tracePt t="76501" x="5583238" y="3716338"/>
          <p14:tracePt t="76516" x="5595938" y="3716338"/>
          <p14:tracePt t="76533" x="5619750" y="3729038"/>
          <p14:tracePt t="76550" x="5632450" y="3729038"/>
          <p14:tracePt t="76551" x="5657850" y="3729038"/>
          <p14:tracePt t="76567" x="5670550" y="3729038"/>
          <p14:tracePt t="76583" x="5683250" y="3729038"/>
          <p14:tracePt t="76600" x="5695950" y="3729038"/>
          <p14:tracePt t="76601" x="5708650" y="3729038"/>
          <p14:tracePt t="76618" x="5719763" y="3729038"/>
          <p14:tracePt t="76636" x="5732463" y="3729038"/>
          <p14:tracePt t="76687" x="5745163" y="3729038"/>
          <p14:tracePt t="76716" x="5757863" y="3729038"/>
          <p14:tracePt t="76731" x="5770563" y="3729038"/>
          <p14:tracePt t="76751" x="5783263" y="3729038"/>
          <p14:tracePt t="76773" x="5795963" y="3729038"/>
          <p14:tracePt t="76780" x="5808663" y="3729038"/>
          <p14:tracePt t="76795" x="5821363" y="3729038"/>
          <p14:tracePt t="76838" x="5832475" y="3729038"/>
          <p14:tracePt t="76859" x="5845175" y="3729038"/>
          <p14:tracePt t="76881" x="5857875" y="3729038"/>
          <p14:tracePt t="76887" x="5870575" y="3729038"/>
          <p14:tracePt t="76900" x="5883275" y="3729038"/>
          <p14:tracePt t="76917" x="5895975" y="3729038"/>
          <p14:tracePt t="76918" x="5908675" y="3729038"/>
          <p14:tracePt t="76937" x="5921375" y="3729038"/>
          <p14:tracePt t="76951" x="5932488" y="3729038"/>
          <p14:tracePt t="76966" x="5957888" y="3729038"/>
          <p14:tracePt t="76983" x="5983288" y="3729038"/>
          <p14:tracePt t="77001" x="6021388" y="3729038"/>
          <p14:tracePt t="77002" x="6057900" y="3729038"/>
          <p14:tracePt t="77017" x="6083300" y="3729038"/>
          <p14:tracePt t="77018" x="6134100" y="3716338"/>
          <p14:tracePt t="77031" x="6183313" y="3716338"/>
          <p14:tracePt t="77037" x="6234113" y="3716338"/>
          <p14:tracePt t="77050" x="6259513" y="3692525"/>
          <p14:tracePt t="77051" x="6283325" y="3692525"/>
          <p14:tracePt t="77067" x="6321425" y="3692525"/>
          <p14:tracePt t="77068" x="6334125" y="3692525"/>
          <p14:tracePt t="77083" x="6370638" y="3692525"/>
          <p14:tracePt t="77100" x="6396038" y="3679825"/>
          <p14:tracePt t="77116" x="6421438" y="3679825"/>
          <p14:tracePt t="77118" x="6434138" y="3679825"/>
          <p14:tracePt t="77133" x="6446838" y="3679825"/>
          <p14:tracePt t="77150" x="6496050" y="3679825"/>
          <p14:tracePt t="77167" x="6508750" y="3679825"/>
          <p14:tracePt t="77168" x="6534150" y="3679825"/>
          <p14:tracePt t="77183" x="6572250" y="3667125"/>
          <p14:tracePt t="77200" x="6608763" y="3654425"/>
          <p14:tracePt t="77202" x="6634163" y="3654425"/>
          <p14:tracePt t="77216" x="6659563" y="3654425"/>
          <p14:tracePt t="77217" x="6672263" y="3654425"/>
          <p14:tracePt t="77234" x="6721475" y="3654425"/>
          <p14:tracePt t="77250" x="6746875" y="3654425"/>
          <p14:tracePt t="77268" x="6784975" y="3654425"/>
          <p14:tracePt t="77283" x="6808788" y="3654425"/>
          <p14:tracePt t="77301" x="6821488" y="3654425"/>
          <p14:tracePt t="77317" x="6834188" y="3654425"/>
          <p14:tracePt t="77333" x="6846888" y="3654425"/>
          <p14:tracePt t="77350" x="6859588" y="3654425"/>
          <p14:tracePt t="77367" x="6872288" y="3654425"/>
          <p14:tracePt t="77424" x="6884988" y="3654425"/>
          <p14:tracePt t="77517" x="6897688" y="3654425"/>
          <p14:tracePt t="78375" x="6910388" y="3654425"/>
          <p14:tracePt t="78418" x="6921500" y="3654425"/>
          <p14:tracePt t="78425" x="6934200" y="3654425"/>
          <p14:tracePt t="78433" x="6946900" y="3654425"/>
          <p14:tracePt t="78449" x="7021513" y="3654425"/>
          <p14:tracePt t="78467" x="7123113" y="3654425"/>
          <p14:tracePt t="78483" x="7210425" y="3654425"/>
          <p14:tracePt t="78500" x="7285038" y="3654425"/>
          <p14:tracePt t="78517" x="7323138" y="3654425"/>
          <p14:tracePt t="78533" x="7372350" y="3654425"/>
          <p14:tracePt t="78550" x="7397750" y="3654425"/>
          <p14:tracePt t="78566" x="7448550" y="3654425"/>
          <p14:tracePt t="78567" x="7459663" y="3641725"/>
          <p14:tracePt t="78583" x="7510463" y="3641725"/>
          <p14:tracePt t="78600" x="7561263" y="3629025"/>
          <p14:tracePt t="78616" x="7623175" y="3629025"/>
          <p14:tracePt t="78617" x="7648575" y="3616325"/>
          <p14:tracePt t="78633" x="7685088" y="3616325"/>
          <p14:tracePt t="78650" x="7723188" y="3616325"/>
          <p14:tracePt t="78652" x="7748588" y="3616325"/>
          <p14:tracePt t="78667" x="7773988" y="3616325"/>
          <p14:tracePt t="78683" x="7810500" y="3616325"/>
          <p14:tracePt t="78700" x="7823200" y="3616325"/>
          <p14:tracePt t="78716" x="7848600" y="3603625"/>
          <p14:tracePt t="78717" x="7874000" y="3603625"/>
          <p14:tracePt t="78733" x="7897813" y="3603625"/>
          <p14:tracePt t="78750" x="7910513" y="3590925"/>
          <p14:tracePt t="78767" x="7961313" y="3567113"/>
          <p14:tracePt t="78768" x="7974013" y="3567113"/>
          <p14:tracePt t="78783" x="8010525" y="3567113"/>
          <p14:tracePt t="78800" x="8035925" y="3567113"/>
          <p14:tracePt t="78816" x="8074025" y="3554413"/>
          <p14:tracePt t="78817" x="8086725" y="3541713"/>
          <p14:tracePt t="78833" x="8123238" y="3541713"/>
          <p14:tracePt t="78850" x="8148638" y="3541713"/>
          <p14:tracePt t="78866" x="8174038" y="3541713"/>
          <p14:tracePt t="78883" x="8199438" y="3541713"/>
          <p14:tracePt t="78900" x="8212138" y="3541713"/>
          <p14:tracePt t="78917" x="8223250" y="3541713"/>
          <p14:tracePt t="78918" x="8235950" y="3541713"/>
          <p14:tracePt t="78933" x="8248650" y="3529013"/>
          <p14:tracePt t="78950" x="8274050" y="3529013"/>
          <p14:tracePt t="78966" x="8299450" y="3529013"/>
          <p14:tracePt t="78968" x="8312150" y="3529013"/>
          <p14:tracePt t="78984" x="8335963" y="3529013"/>
          <p14:tracePt t="79000" x="8374063" y="3529013"/>
          <p14:tracePt t="79017" x="8399463" y="3516313"/>
          <p14:tracePt t="79018" x="8435975" y="3516313"/>
          <p14:tracePt t="79033" x="8474075" y="3516313"/>
          <p14:tracePt t="79050" x="8486775" y="3516313"/>
          <p14:tracePt t="79066" x="8524875" y="3516313"/>
          <p14:tracePt t="79083" x="8537575" y="3516313"/>
          <p14:tracePt t="79103" x="8548688" y="3516313"/>
          <p14:tracePt t="79133" x="8561388" y="3516313"/>
          <p14:tracePt t="79204" x="8574088" y="3516313"/>
          <p14:tracePt t="79518" x="8561388" y="3516313"/>
          <p14:tracePt t="79525" x="8461375" y="3579813"/>
          <p14:tracePt t="79532" x="8424863" y="3590925"/>
          <p14:tracePt t="79549" x="8386763" y="3616325"/>
          <p14:tracePt t="79566" x="8335963" y="3654425"/>
          <p14:tracePt t="79567" x="8223250" y="3692525"/>
          <p14:tracePt t="79583" x="8099425" y="3729038"/>
          <p14:tracePt t="79584" x="8023225" y="3767138"/>
          <p14:tracePt t="79600" x="7823200" y="3803650"/>
          <p14:tracePt t="79617" x="7697788" y="3829050"/>
          <p14:tracePt t="79618" x="7635875" y="3841750"/>
          <p14:tracePt t="79633" x="7572375" y="3854450"/>
          <p14:tracePt t="79650" x="7197725" y="3941763"/>
          <p14:tracePt t="79667" x="7072313" y="3967163"/>
          <p14:tracePt t="79668" x="7010400" y="3967163"/>
          <p14:tracePt t="79683" x="6946900" y="3979863"/>
          <p14:tracePt t="79684" x="6859588" y="4005263"/>
          <p14:tracePt t="79699" x="6584950" y="4054475"/>
          <p14:tracePt t="79716" x="6396038" y="4079875"/>
          <p14:tracePt t="79718" x="6346825" y="4092575"/>
          <p14:tracePt t="79733" x="6270625" y="4105275"/>
          <p14:tracePt t="79733" x="6157913" y="4141788"/>
          <p14:tracePt t="79749" x="5921375" y="4179888"/>
          <p14:tracePt t="79767" x="5745163" y="4205288"/>
          <p14:tracePt t="79768" x="5719763" y="4217988"/>
          <p14:tracePt t="79783" x="5683250" y="4217988"/>
          <p14:tracePt t="79784" x="5619750" y="4230688"/>
          <p14:tracePt t="79799" x="5483225" y="4279900"/>
          <p14:tracePt t="79817" x="5270500" y="4305300"/>
          <p14:tracePt t="79818" x="5219700" y="4318000"/>
          <p14:tracePt t="79833" x="5170488" y="4318000"/>
          <p14:tracePt t="79834" x="5132388" y="4330700"/>
          <p14:tracePt t="79850" x="5068888" y="4330700"/>
          <p14:tracePt t="79867" x="5006975" y="4341813"/>
          <p14:tracePt t="79883" x="4932363" y="4367213"/>
          <p14:tracePt t="79884" x="4856163" y="4367213"/>
          <p14:tracePt t="79900" x="4768850" y="4367213"/>
          <p14:tracePt t="79917" x="4681538" y="4367213"/>
          <p14:tracePt t="79934" x="4581525" y="4367213"/>
          <p14:tracePt t="79950" x="4556125" y="4367213"/>
          <p14:tracePt t="79967" x="4518025" y="4367213"/>
          <p14:tracePt t="79969" x="4494213" y="4367213"/>
          <p14:tracePt t="79984" x="4481513" y="4367213"/>
          <p14:tracePt t="79985" x="4456113" y="4367213"/>
          <p14:tracePt t="80001" x="4406900" y="4354513"/>
          <p14:tracePt t="80016" x="4356100" y="4354513"/>
          <p14:tracePt t="80033" x="4281488" y="4354513"/>
          <p14:tracePt t="80034" x="4243388" y="4341813"/>
          <p14:tracePt t="80050" x="4181475" y="4341813"/>
          <p14:tracePt t="80067" x="4130675" y="4318000"/>
          <p14:tracePt t="80069" x="4117975" y="4318000"/>
          <p14:tracePt t="80083" x="4092575" y="4318000"/>
          <p14:tracePt t="80084" x="4081463" y="4318000"/>
          <p14:tracePt t="80100" x="4056063" y="4318000"/>
          <p14:tracePt t="80116" x="4030663" y="4305300"/>
          <p14:tracePt t="80133" x="4005263" y="4292600"/>
          <p14:tracePt t="80134" x="3979863" y="4292600"/>
          <p14:tracePt t="80150" x="3956050" y="4292600"/>
          <p14:tracePt t="80167" x="3930650" y="4292600"/>
          <p14:tracePt t="80168" x="3917950" y="4292600"/>
          <p14:tracePt t="80184" x="3905250" y="4292600"/>
          <p14:tracePt t="80212" x="3892550" y="4292600"/>
          <p14:tracePt t="80226" x="3879850" y="4292600"/>
          <p14:tracePt t="80247" x="3879850" y="4279900"/>
          <p14:tracePt t="80262" x="3867150" y="4279900"/>
          <p14:tracePt t="80334" x="3856038" y="4279900"/>
          <p14:tracePt t="82099" x="3856038" y="4267200"/>
          <p14:tracePt t="82113" x="3867150" y="4267200"/>
          <p14:tracePt t="82119" x="3879850" y="4254500"/>
          <p14:tracePt t="82133" x="3892550" y="4241800"/>
          <p14:tracePt t="82150" x="3917950" y="4241800"/>
          <p14:tracePt t="82151" x="3956050" y="4241800"/>
          <p14:tracePt t="82166" x="3992563" y="4217988"/>
          <p14:tracePt t="82184" x="4068763" y="4217988"/>
          <p14:tracePt t="82185" x="4081463" y="4217988"/>
          <p14:tracePt t="82200" x="4181475" y="4205288"/>
          <p14:tracePt t="82216" x="4243388" y="4205288"/>
          <p14:tracePt t="82234" x="4318000" y="4192588"/>
          <p14:tracePt t="82250" x="4368800" y="4179888"/>
          <p14:tracePt t="82267" x="4406900" y="4179888"/>
          <p14:tracePt t="82283" x="4443413" y="4167188"/>
          <p14:tracePt t="82284" x="4456113" y="4167188"/>
          <p14:tracePt t="82299" x="4481513" y="4154488"/>
          <p14:tracePt t="82300" x="4506913" y="4154488"/>
          <p14:tracePt t="82316" x="4530725" y="4154488"/>
          <p14:tracePt t="82333" x="4543425" y="4154488"/>
          <p14:tracePt t="82334" x="4556125" y="4154488"/>
          <p14:tracePt t="82350" x="4594225" y="4154488"/>
          <p14:tracePt t="82367" x="4606925" y="4154488"/>
          <p14:tracePt t="82384" x="4630738" y="4154488"/>
          <p14:tracePt t="82385" x="4643438" y="4154488"/>
          <p14:tracePt t="82399" x="4668838" y="4154488"/>
          <p14:tracePt t="82416" x="4681538" y="4154488"/>
          <p14:tracePt t="82433" x="4706938" y="4154488"/>
          <p14:tracePt t="82435" x="4719638" y="4154488"/>
          <p14:tracePt t="82450" x="4732338" y="4154488"/>
          <p14:tracePt t="82466" x="4756150" y="4154488"/>
          <p14:tracePt t="82485" x="4768850" y="4154488"/>
          <p14:tracePt t="82500" x="4781550" y="4154488"/>
          <p14:tracePt t="82520" x="4806950" y="4154488"/>
          <p14:tracePt t="82534" x="4819650" y="4154488"/>
          <p14:tracePt t="82550" x="4832350" y="4154488"/>
          <p14:tracePt t="82566" x="4843463" y="4154488"/>
          <p14:tracePt t="82584" x="4894263" y="4154488"/>
          <p14:tracePt t="82599" x="4906963" y="4154488"/>
          <p14:tracePt t="82600" x="4919663" y="4154488"/>
          <p14:tracePt t="82616" x="4968875" y="4154488"/>
          <p14:tracePt t="82634" x="4994275" y="4154488"/>
          <p14:tracePt t="82635" x="5019675" y="4154488"/>
          <p14:tracePt t="82649" x="5045075" y="4154488"/>
          <p14:tracePt t="82666" x="5057775" y="4154488"/>
          <p14:tracePt t="82683" x="5068888" y="4154488"/>
          <p14:tracePt t="82706" x="5081588" y="4154488"/>
          <p14:tracePt t="82743" x="5094288" y="4154488"/>
          <p14:tracePt t="82799" x="5119688" y="4154488"/>
          <p14:tracePt t="82835" x="5132388" y="4154488"/>
          <p14:tracePt t="82842" x="5145088" y="4154488"/>
          <p14:tracePt t="82850" x="5157788" y="4167188"/>
          <p14:tracePt t="82866" x="5194300" y="4167188"/>
          <p14:tracePt t="82883" x="5219700" y="4179888"/>
          <p14:tracePt t="82900" x="5281613" y="4179888"/>
          <p14:tracePt t="82901" x="5319713" y="4179888"/>
          <p14:tracePt t="82918" x="5394325" y="4179888"/>
          <p14:tracePt t="82934" x="5483225" y="4179888"/>
          <p14:tracePt t="82950" x="5532438" y="4192588"/>
          <p14:tracePt t="82951" x="5570538" y="4192588"/>
          <p14:tracePt t="82966" x="5607050" y="4192588"/>
          <p14:tracePt t="82984" x="5645150" y="4192588"/>
          <p14:tracePt t="82985" x="5657850" y="4192588"/>
          <p14:tracePt t="83000" x="5670550" y="4192588"/>
          <p14:tracePt t="83001" x="5683250" y="4192588"/>
          <p14:tracePt t="83017" x="5708650" y="4192588"/>
          <p14:tracePt t="83033" x="5732463" y="4192588"/>
          <p14:tracePt t="83035" x="5770563" y="4192588"/>
          <p14:tracePt t="83050" x="5783263" y="4192588"/>
          <p14:tracePt t="83051" x="5832475" y="4192588"/>
          <p14:tracePt t="83066" x="5895975" y="4192588"/>
          <p14:tracePt t="83083" x="5957888" y="4192588"/>
          <p14:tracePt t="83085" x="5983288" y="4192588"/>
          <p14:tracePt t="83100" x="6008688" y="4192588"/>
          <p14:tracePt t="83101" x="6034088" y="4192588"/>
          <p14:tracePt t="83116" x="6070600" y="4192588"/>
          <p14:tracePt t="83133" x="6096000" y="4192588"/>
          <p14:tracePt t="83151" x="6108700" y="4192588"/>
          <p14:tracePt t="83153" x="6121400" y="4192588"/>
          <p14:tracePt t="83178" x="6134100" y="4192588"/>
          <p14:tracePt t="83192" x="6146800" y="4192588"/>
          <p14:tracePt t="83200" x="6157913" y="4192588"/>
          <p14:tracePt t="83228" x="6170613" y="4192588"/>
          <p14:tracePt t="83242" x="6183313" y="4192588"/>
          <p14:tracePt t="83270" x="6196013" y="4192588"/>
          <p14:tracePt t="83293" x="6208713" y="4192588"/>
          <p14:tracePt t="83336" x="6221413" y="4192588"/>
          <p14:tracePt t="83371" x="6234113" y="4192588"/>
          <p14:tracePt t="83422" x="6246813" y="4192588"/>
          <p14:tracePt t="83657" x="6259513" y="4192588"/>
          <p14:tracePt t="83671" x="6296025" y="4192588"/>
          <p14:tracePt t="83678" x="6321425" y="4192588"/>
          <p14:tracePt t="83685" x="6346825" y="4192588"/>
          <p14:tracePt t="83699" x="6396038" y="4192588"/>
          <p14:tracePt t="83700" x="6421438" y="4192588"/>
          <p14:tracePt t="83716" x="6483350" y="4192588"/>
          <p14:tracePt t="83733" x="6508750" y="4179888"/>
          <p14:tracePt t="83749" x="6534150" y="4179888"/>
          <p14:tracePt t="83766" x="6546850" y="4179888"/>
          <p14:tracePt t="83783" x="6559550" y="4179888"/>
          <p14:tracePt t="83829" x="6572250" y="4179888"/>
          <p14:tracePt t="83872" x="6584950" y="4179888"/>
          <p14:tracePt t="83915" x="6584950" y="4167188"/>
          <p14:tracePt t="83921" x="6596063" y="4167188"/>
          <p14:tracePt t="83987" x="6608763" y="4167188"/>
          <p14:tracePt t="84065" x="6621463" y="4167188"/>
          <p14:tracePt t="84308" x="6659563" y="4167188"/>
          <p14:tracePt t="84315" x="6696075" y="4167188"/>
          <p14:tracePt t="84322" x="6708775" y="4167188"/>
          <p14:tracePt t="84333" x="6746875" y="4154488"/>
          <p14:tracePt t="84350" x="6784975" y="4154488"/>
          <p14:tracePt t="84366" x="6797675" y="4154488"/>
          <p14:tracePt t="84383" x="6808788" y="4154488"/>
          <p14:tracePt t="84400" x="6821488" y="4154488"/>
          <p14:tracePt t="84436" x="6834188" y="4154488"/>
          <p14:tracePt t="84472" x="6846888" y="4154488"/>
          <p14:tracePt t="84515" x="6859588" y="4154488"/>
          <p14:tracePt t="84557" x="6872288" y="4154488"/>
          <p14:tracePt t="84965" x="6897688" y="4154488"/>
          <p14:tracePt t="84973" x="6934200" y="4154488"/>
          <p14:tracePt t="84983" x="7010400" y="4154488"/>
          <p14:tracePt t="85000" x="7085013" y="4154488"/>
          <p14:tracePt t="85001" x="7123113" y="4154488"/>
          <p14:tracePt t="85016" x="7197725" y="4154488"/>
          <p14:tracePt t="85033" x="7246938" y="4154488"/>
          <p14:tracePt t="85050" x="7323138" y="4129088"/>
          <p14:tracePt t="85051" x="7348538" y="4129088"/>
          <p14:tracePt t="85066" x="7435850" y="4117975"/>
          <p14:tracePt t="85083" x="7510463" y="4092575"/>
          <p14:tracePt t="85100" x="7572375" y="4079875"/>
          <p14:tracePt t="85101" x="7585075" y="4079875"/>
          <p14:tracePt t="85116" x="7610475" y="4079875"/>
          <p14:tracePt t="85117" x="7623175" y="4067175"/>
          <p14:tracePt t="85133" x="7673975" y="4067175"/>
          <p14:tracePt t="85150" x="7685088" y="4067175"/>
          <p14:tracePt t="85167" x="7710488" y="4054475"/>
          <p14:tracePt t="85183" x="7735888" y="4054475"/>
          <p14:tracePt t="85200" x="7748588" y="4054475"/>
          <p14:tracePt t="85216" x="7773988" y="4041775"/>
          <p14:tracePt t="85233" x="7785100" y="4041775"/>
          <p14:tracePt t="85250" x="7810500" y="4041775"/>
          <p14:tracePt t="85251" x="7823200" y="4041775"/>
          <p14:tracePt t="85267" x="7835900" y="4041775"/>
          <p14:tracePt t="85268" x="7848600" y="4041775"/>
          <p14:tracePt t="85283" x="7861300" y="4041775"/>
          <p14:tracePt t="85302" x="7886700" y="4041775"/>
          <p14:tracePt t="85344" x="7897813" y="4041775"/>
          <p14:tracePt t="86009" x="7948613" y="4041775"/>
          <p14:tracePt t="86017" x="8010525" y="4041775"/>
          <p14:tracePt t="86033" x="8061325" y="4041775"/>
          <p14:tracePt t="86050" x="8123238" y="4054475"/>
          <p14:tracePt t="86051" x="8161338" y="4067175"/>
          <p14:tracePt t="86066" x="8199438" y="4067175"/>
          <p14:tracePt t="86067" x="8248650" y="4079875"/>
          <p14:tracePt t="86082" x="8324850" y="4092575"/>
          <p14:tracePt t="86100" x="8424863" y="4092575"/>
          <p14:tracePt t="86101" x="8448675" y="4092575"/>
          <p14:tracePt t="86116" x="8486775" y="4105275"/>
          <p14:tracePt t="86117" x="8499475" y="4105275"/>
          <p14:tracePt t="86133" x="8548688" y="4117975"/>
          <p14:tracePt t="86149" x="8586788" y="4117975"/>
          <p14:tracePt t="86167" x="8624888" y="4117975"/>
          <p14:tracePt t="86184" x="8661400" y="4117975"/>
          <p14:tracePt t="86199" x="8699500" y="4117975"/>
          <p14:tracePt t="86217" x="8737600" y="4117975"/>
          <p14:tracePt t="86234" x="8750300" y="4117975"/>
          <p14:tracePt t="86251" x="8763000" y="4117975"/>
          <p14:tracePt t="86316" x="8774113" y="4117975"/>
          <p14:tracePt t="86445" x="8750300" y="4129088"/>
          <p14:tracePt t="86451" x="8612188" y="4154488"/>
          <p14:tracePt t="86466" x="8435975" y="4179888"/>
          <p14:tracePt t="86482" x="8248650" y="4192588"/>
          <p14:tracePt t="86500" x="8110538" y="4205288"/>
          <p14:tracePt t="86501" x="8061325" y="4217988"/>
          <p14:tracePt t="86516" x="7974013" y="4241800"/>
          <p14:tracePt t="86518" x="7897813" y="4254500"/>
          <p14:tracePt t="86533" x="7635875" y="4292600"/>
          <p14:tracePt t="86550" x="7472363" y="4318000"/>
          <p14:tracePt t="86551" x="7397750" y="4341813"/>
          <p14:tracePt t="86566" x="7310438" y="4379913"/>
          <p14:tracePt t="86567" x="7072313" y="4430713"/>
          <p14:tracePt t="86583" x="6721475" y="4530725"/>
          <p14:tracePt t="86599" x="6459538" y="4605338"/>
          <p14:tracePt t="86616" x="5932488" y="4679950"/>
          <p14:tracePt t="86632" x="5507038" y="4718050"/>
          <p14:tracePt t="86649" x="5207000" y="4718050"/>
          <p14:tracePt t="86666" x="5068888" y="4730750"/>
          <p14:tracePt t="86668" x="5006975" y="4730750"/>
          <p14:tracePt t="86682" x="4868863" y="4730750"/>
          <p14:tracePt t="86699" x="4781550" y="4730750"/>
          <p14:tracePt t="86716" x="4719638" y="4730750"/>
          <p14:tracePt t="86717" x="4681538" y="4730750"/>
          <p14:tracePt t="86732" x="4643438" y="4730750"/>
          <p14:tracePt t="86749" x="4619625" y="4730750"/>
          <p14:tracePt t="86766" x="4606925" y="4730750"/>
          <p14:tracePt t="86767" x="4594225" y="4730750"/>
          <p14:tracePt t="86782" x="4581525" y="4730750"/>
          <p14:tracePt t="86831" x="4568825" y="4730750"/>
          <p14:tracePt t="87703" x="4581525" y="4730750"/>
          <p14:tracePt t="87711" x="4619625" y="4730750"/>
          <p14:tracePt t="87717" x="4668838" y="4730750"/>
          <p14:tracePt t="87732" x="4743450" y="4730750"/>
          <p14:tracePt t="87749" x="4819650" y="4730750"/>
          <p14:tracePt t="87767" x="4881563" y="4743450"/>
          <p14:tracePt t="87767" x="4945063" y="4743450"/>
          <p14:tracePt t="87783" x="5081588" y="4756150"/>
          <p14:tracePt t="87799" x="5219700" y="4779963"/>
          <p14:tracePt t="87816" x="5319713" y="4779963"/>
          <p14:tracePt t="87817" x="5370513" y="4779963"/>
          <p14:tracePt t="87833" x="5457825" y="4779963"/>
          <p14:tracePt t="87849" x="5583238" y="4779963"/>
          <p14:tracePt t="87866" x="5821363" y="4779963"/>
          <p14:tracePt t="87867" x="5908675" y="4779963"/>
          <p14:tracePt t="87883" x="6008688" y="4779963"/>
          <p14:tracePt t="87884" x="6057900" y="4779963"/>
          <p14:tracePt t="87899" x="6246813" y="4779963"/>
          <p14:tracePt t="87916" x="6572250" y="4779963"/>
          <p14:tracePt t="87917" x="6672263" y="4779963"/>
          <p14:tracePt t="87932" x="6859588" y="4779963"/>
          <p14:tracePt t="87949" x="7159625" y="4792663"/>
          <p14:tracePt t="87966" x="7372350" y="4830763"/>
          <p14:tracePt t="87968" x="7423150" y="4843463"/>
          <p14:tracePt t="87983" x="7523163" y="4856163"/>
          <p14:tracePt t="88000" x="7648575" y="4868863"/>
          <p14:tracePt t="88016" x="7748588" y="4892675"/>
          <p14:tracePt t="88018" x="7810500" y="4905375"/>
          <p14:tracePt t="88032" x="7861300" y="4918075"/>
          <p14:tracePt t="88049" x="7897813" y="4930775"/>
          <p14:tracePt t="88067" x="7935913" y="4930775"/>
          <p14:tracePt t="88111" x="7948613" y="4930775"/>
          <p14:tracePt t="88117" x="7948613" y="4892675"/>
          <p14:tracePt t="88133" x="7948613" y="4879975"/>
          <p14:tracePt t="88554" x="7974013" y="4879975"/>
          <p14:tracePt t="88561" x="7999413" y="4879975"/>
          <p14:tracePt t="88567" x="8035925" y="4879975"/>
          <p14:tracePt t="88582" x="8061325" y="4879975"/>
          <p14:tracePt t="88583" x="8086725" y="4879975"/>
          <p14:tracePt t="88599" x="8161338" y="4868863"/>
          <p14:tracePt t="88617" x="8274050" y="4868863"/>
          <p14:tracePt t="88618" x="8348663" y="4868863"/>
          <p14:tracePt t="88633" x="8386763" y="4868863"/>
          <p14:tracePt t="88634" x="8435975" y="4868863"/>
          <p14:tracePt t="88649" x="8512175" y="4868863"/>
          <p14:tracePt t="88666" x="8574088" y="4868863"/>
          <p14:tracePt t="88668" x="8599488" y="4868863"/>
          <p14:tracePt t="88683" x="8637588" y="4868863"/>
          <p14:tracePt t="88685" x="8686800" y="4868863"/>
          <p14:tracePt t="88700" x="8812213" y="4868863"/>
          <p14:tracePt t="88716" x="9012238" y="4868863"/>
          <p14:tracePt t="88718" x="9112250" y="4868863"/>
          <p14:tracePt t="88733" x="9163050" y="4868863"/>
          <p14:tracePt t="88734" x="9237663" y="4868863"/>
          <p14:tracePt t="88749" x="9337675" y="4868863"/>
          <p14:tracePt t="88766" x="9537700" y="4830763"/>
          <p14:tracePt t="88767" x="9637713" y="4818063"/>
          <p14:tracePt t="88783" x="9739313" y="4792663"/>
          <p14:tracePt t="88799" x="9901238" y="4730750"/>
          <p14:tracePt t="88816" x="10013950" y="4679950"/>
          <p14:tracePt t="88818" x="10139363" y="4630738"/>
          <p14:tracePt t="88832" x="10252075" y="4605338"/>
          <p14:tracePt t="88834" x="10339388" y="4579938"/>
          <p14:tracePt t="88849" x="10490200" y="4530725"/>
          <p14:tracePt t="88866" x="10590213" y="4492625"/>
          <p14:tracePt t="88868" x="10614025" y="4479925"/>
          <p14:tracePt t="88883" x="10690225" y="4443413"/>
          <p14:tracePt t="88884" x="10752138" y="4418013"/>
          <p14:tracePt t="88899" x="10928350" y="4341813"/>
          <p14:tracePt t="88915" x="11077575" y="4305300"/>
          <p14:tracePt t="88933" x="11153775" y="4279900"/>
          <p14:tracePt t="88950" x="11290300" y="4217988"/>
          <p14:tracePt t="88966" x="11441113" y="4141788"/>
          <p14:tracePt t="88983" x="11615738" y="4092575"/>
          <p14:tracePt t="88984" x="11666538" y="4079875"/>
          <p14:tracePt t="88999" x="11766550" y="4054475"/>
          <p14:tracePt t="89016" x="11828463" y="4029075"/>
          <p14:tracePt t="89018" x="11866563" y="4017963"/>
          <p14:tracePt t="89033" x="11917363" y="4017963"/>
          <p14:tracePt t="89034" x="11966575" y="3992563"/>
          <p14:tracePt t="89049" x="12066588" y="3967163"/>
          <p14:tracePt t="89066" x="12166600" y="3941763"/>
          <p14:tracePt t="93573" x="11979275" y="4017963"/>
          <p14:tracePt t="93582" x="11879263" y="4054475"/>
          <p14:tracePt t="93599" x="11215688" y="4230688"/>
          <p14:tracePt t="93600" x="11028363" y="4292600"/>
          <p14:tracePt t="93616" x="10715625" y="4405313"/>
          <p14:tracePt t="93632" x="9988550" y="4667250"/>
          <p14:tracePt t="93649" x="9537700" y="4868863"/>
          <p14:tracePt t="93650" x="9063038" y="5056188"/>
          <p14:tracePt t="93665" x="8786813" y="5143500"/>
          <p14:tracePt t="93682" x="8110538" y="5418138"/>
          <p14:tracePt t="93699" x="7823200" y="5581650"/>
          <p14:tracePt t="93700" x="7485063" y="5743575"/>
          <p14:tracePt t="93716" x="7197725" y="5856288"/>
          <p14:tracePt t="93732" x="6985000" y="5932488"/>
          <p14:tracePt t="93749" x="6659563" y="6032500"/>
          <p14:tracePt t="93750" x="6534150" y="6056313"/>
          <p14:tracePt t="93766" x="6396038" y="6081713"/>
          <p14:tracePt t="93782" x="6259513" y="6119813"/>
          <p14:tracePt t="93799" x="6045200" y="6145213"/>
          <p14:tracePt t="93801" x="6008688" y="6145213"/>
          <p14:tracePt t="93815" x="5932488" y="6145213"/>
          <p14:tracePt t="93816" x="5895975" y="6145213"/>
          <p14:tracePt t="93833" x="5832475" y="6145213"/>
          <p14:tracePt t="93849" x="5783263" y="6145213"/>
          <p14:tracePt t="93850" x="5745163" y="6145213"/>
          <p14:tracePt t="93866" x="5670550" y="6145213"/>
          <p14:tracePt t="93882" x="5557838" y="6145213"/>
          <p14:tracePt t="93900" x="5432425" y="6157913"/>
          <p14:tracePt t="93915" x="5370513" y="6169025"/>
          <p14:tracePt t="93932" x="5345113" y="6169025"/>
          <p14:tracePt t="93949" x="5319713" y="6169025"/>
          <p14:tracePt t="93965" x="5294313" y="6169025"/>
          <p14:tracePt t="93982" x="5281613" y="6169025"/>
          <p14:tracePt t="94030" x="5270500" y="6169025"/>
          <p14:tracePt t="94516" x="5194300" y="6169025"/>
          <p14:tracePt t="94523" x="5081588" y="6157913"/>
          <p14:tracePt t="94532" x="4956175" y="6145213"/>
          <p14:tracePt t="94549" x="4768850" y="6107113"/>
          <p14:tracePt t="94551" x="4694238" y="6081713"/>
          <p14:tracePt t="94566" x="4643438" y="6069013"/>
          <p14:tracePt t="94566" x="4581525" y="6045200"/>
          <p14:tracePt t="94583" x="4456113" y="5994400"/>
          <p14:tracePt t="94599" x="4356100" y="5956300"/>
          <p14:tracePt t="94601" x="4318000" y="5945188"/>
          <p14:tracePt t="94616" x="4294188" y="5919788"/>
          <p14:tracePt t="94617" x="4256088" y="5919788"/>
          <p14:tracePt t="94633" x="4205288" y="5907088"/>
          <p14:tracePt t="94650" x="4181475" y="5894388"/>
          <p14:tracePt t="94665" x="4156075" y="5894388"/>
          <p14:tracePt t="94683" x="4143375" y="5894388"/>
          <p14:tracePt t="94700" x="4143375" y="5881688"/>
          <p14:tracePt t="94816" x="4143375" y="5868988"/>
          <p14:tracePt t="94824" x="4156075" y="5868988"/>
          <p14:tracePt t="94833" x="4181475" y="5868988"/>
          <p14:tracePt t="94850" x="4217988" y="5868988"/>
          <p14:tracePt t="94851" x="4243388" y="5868988"/>
          <p14:tracePt t="94865" x="4268788" y="5868988"/>
          <p14:tracePt t="94866" x="4294188" y="5868988"/>
          <p14:tracePt t="94882" x="4330700" y="5868988"/>
          <p14:tracePt t="94900" x="4368800" y="5868988"/>
          <p14:tracePt t="94901" x="4381500" y="5868988"/>
          <p14:tracePt t="94916" x="4394200" y="5881688"/>
          <p14:tracePt t="94917" x="4430713" y="5881688"/>
          <p14:tracePt t="94932" x="4456113" y="5894388"/>
          <p14:tracePt t="94949" x="4506913" y="5894388"/>
          <p14:tracePt t="94951" x="4518025" y="5894388"/>
          <p14:tracePt t="94966" x="4556125" y="5894388"/>
          <p14:tracePt t="94983" x="4568825" y="5907088"/>
          <p14:tracePt t="94999" x="4594225" y="5907088"/>
          <p14:tracePt t="95016" x="4606925" y="5907088"/>
          <p14:tracePt t="95051" x="4619625" y="5907088"/>
          <p14:tracePt t="95095" x="4630738" y="5907088"/>
          <p14:tracePt t="95116" x="4643438" y="5907088"/>
          <p14:tracePt t="95131" x="4656138" y="5907088"/>
          <p14:tracePt t="95173" x="4668838" y="5907088"/>
          <p14:tracePt t="95216" x="4681538" y="5907088"/>
          <p14:tracePt t="95302" x="4619625" y="5919788"/>
          <p14:tracePt t="95309" x="4568825" y="5932488"/>
          <p14:tracePt t="95317" x="4506913" y="5945188"/>
          <p14:tracePt t="95332" x="4318000" y="5969000"/>
          <p14:tracePt t="95349" x="4143375" y="5969000"/>
          <p14:tracePt t="95366" x="4030663" y="5969000"/>
          <p14:tracePt t="95367" x="4005263" y="5969000"/>
          <p14:tracePt t="95382" x="3930650" y="5956300"/>
          <p14:tracePt t="95399" x="3892550" y="5956300"/>
          <p14:tracePt t="95401" x="3856038" y="5945188"/>
          <p14:tracePt t="95415" x="3830638" y="5932488"/>
          <p14:tracePt t="95416" x="3767138" y="5919788"/>
          <p14:tracePt t="95432" x="3692525" y="5907088"/>
          <p14:tracePt t="95450" x="3630613" y="5881688"/>
          <p14:tracePt t="95452" x="3605213" y="5868988"/>
          <p14:tracePt t="95465" x="3567113" y="5856288"/>
          <p14:tracePt t="95466" x="3541713" y="5856288"/>
          <p14:tracePt t="95482" x="3530600" y="5843588"/>
          <p14:tracePt t="95499" x="3505200" y="5843588"/>
          <p14:tracePt t="95516" x="3492500" y="5843588"/>
          <p14:tracePt t="95517" x="3479800" y="5843588"/>
          <p14:tracePt t="95532" x="3467100" y="5843588"/>
          <p14:tracePt t="95549" x="3467100" y="5832475"/>
          <p14:tracePt t="95617" x="3479800" y="5832475"/>
          <p14:tracePt t="95624" x="3517900" y="5819775"/>
          <p14:tracePt t="95632" x="3554413" y="5819775"/>
          <p14:tracePt t="95650" x="3654425" y="5819775"/>
          <p14:tracePt t="95666" x="3743325" y="5819775"/>
          <p14:tracePt t="95667" x="3767138" y="5819775"/>
          <p14:tracePt t="95682" x="3892550" y="5819775"/>
          <p14:tracePt t="95699" x="4105275" y="5819775"/>
          <p14:tracePt t="95717" x="4356100" y="5819775"/>
          <p14:tracePt t="95733" x="4443413" y="5819775"/>
          <p14:tracePt t="95750" x="4568825" y="5807075"/>
          <p14:tracePt t="95752" x="4656138" y="5794375"/>
          <p14:tracePt t="95766" x="4719638" y="5768975"/>
          <p14:tracePt t="95767" x="4794250" y="5768975"/>
          <p14:tracePt t="95782" x="4881563" y="5768975"/>
          <p14:tracePt t="95799" x="4945063" y="5768975"/>
          <p14:tracePt t="95816" x="4981575" y="5756275"/>
          <p14:tracePt t="95817" x="5006975" y="5756275"/>
          <p14:tracePt t="95832" x="5057775" y="5756275"/>
          <p14:tracePt t="95849" x="5119688" y="5756275"/>
          <p14:tracePt t="95866" x="5157788" y="5756275"/>
          <p14:tracePt t="95867" x="5207000" y="5756275"/>
          <p14:tracePt t="95882" x="5270500" y="5756275"/>
          <p14:tracePt t="95899" x="5319713" y="5756275"/>
          <p14:tracePt t="95916" x="5357813" y="5756275"/>
          <p14:tracePt t="95917" x="5394325" y="5756275"/>
          <p14:tracePt t="95932" x="5432425" y="5756275"/>
          <p14:tracePt t="95949" x="5457825" y="5743575"/>
          <p14:tracePt t="95967" x="5507038" y="5732463"/>
          <p14:tracePt t="95982" x="5583238" y="5719763"/>
          <p14:tracePt t="96000" x="5657850" y="5694363"/>
          <p14:tracePt t="96002" x="5708650" y="5694363"/>
          <p14:tracePt t="96016" x="5795963" y="5668963"/>
          <p14:tracePt t="96032" x="5883275" y="5643563"/>
          <p14:tracePt t="96049" x="5921375" y="5630863"/>
          <p14:tracePt t="96066" x="5983288" y="5607050"/>
          <p14:tracePt t="96067" x="6008688" y="5607050"/>
          <p14:tracePt t="96082" x="6070600" y="5568950"/>
          <p14:tracePt t="96099" x="6183313" y="5518150"/>
          <p14:tracePt t="96117" x="6321425" y="5443538"/>
          <p14:tracePt t="96132" x="6408738" y="5407025"/>
          <p14:tracePt t="96149" x="6496050" y="5356225"/>
          <p14:tracePt t="96166" x="6546850" y="5318125"/>
          <p14:tracePt t="96167" x="6572250" y="5294313"/>
          <p14:tracePt t="96182" x="6646863" y="5194300"/>
          <p14:tracePt t="96199" x="6721475" y="5118100"/>
          <p14:tracePt t="96216" x="6797675" y="5043488"/>
          <p14:tracePt t="96232" x="6834188" y="4992688"/>
          <p14:tracePt t="96249" x="6859588" y="4956175"/>
          <p14:tracePt t="96266" x="6884988" y="4918075"/>
          <p14:tracePt t="96267" x="6884988" y="4905375"/>
          <p14:tracePt t="96282" x="6884988" y="4843463"/>
          <p14:tracePt t="96299" x="6884988" y="4805363"/>
          <p14:tracePt t="96316" x="6821488" y="4692650"/>
          <p14:tracePt t="96332" x="6759575" y="4618038"/>
          <p14:tracePt t="96349" x="6708775" y="4530725"/>
          <p14:tracePt t="96365" x="6659563" y="4492625"/>
          <p14:tracePt t="96366" x="6608763" y="4430713"/>
          <p14:tracePt t="96382" x="6446838" y="4341813"/>
          <p14:tracePt t="96399" x="6296025" y="4305300"/>
          <p14:tracePt t="96415" x="6183313" y="4267200"/>
          <p14:tracePt t="96418" x="6157913" y="4254500"/>
          <p14:tracePt t="96432" x="6096000" y="4254500"/>
          <p14:tracePt t="96449" x="5957888" y="4230688"/>
          <p14:tracePt t="96467" x="5719763" y="4217988"/>
          <p14:tracePt t="96482" x="5595938" y="4217988"/>
          <p14:tracePt t="96499" x="5507038" y="4241800"/>
          <p14:tracePt t="96517" x="5281613" y="4267200"/>
          <p14:tracePt t="96533" x="5094288" y="4305300"/>
          <p14:tracePt t="96549" x="4994275" y="4330700"/>
          <p14:tracePt t="96566" x="4881563" y="4392613"/>
          <p14:tracePt t="96582" x="4832350" y="4430713"/>
          <p14:tracePt t="96599" x="4732338" y="4467225"/>
          <p14:tracePt t="96616" x="4681538" y="4492625"/>
          <p14:tracePt t="96617" x="4643438" y="4518025"/>
          <p14:tracePt t="96632" x="4619625" y="4543425"/>
          <p14:tracePt t="96649" x="4594225" y="4554538"/>
          <p14:tracePt t="96666" x="4568825" y="4554538"/>
          <p14:tracePt t="96696" x="4568825" y="4567238"/>
          <p14:tracePt t="96710" x="4556125" y="4567238"/>
          <p14:tracePt t="96753" x="4543425" y="4567238"/>
          <p14:tracePt t="96767" x="4543425" y="4579938"/>
          <p14:tracePt t="96803" x="4543425" y="4592638"/>
          <p14:tracePt t="97167" x="4543425" y="4605338"/>
          <p14:tracePt t="97174" x="4543425" y="4630738"/>
          <p14:tracePt t="97188" x="4543425" y="4643438"/>
          <p14:tracePt t="97198" x="4543425" y="4679950"/>
          <p14:tracePt t="97215" x="4543425" y="4692650"/>
          <p14:tracePt t="97217" x="4556125" y="4718050"/>
          <p14:tracePt t="97232" x="4594225" y="4756150"/>
          <p14:tracePt t="97249" x="4619625" y="4805363"/>
          <p14:tracePt t="97268" x="4681538" y="4905375"/>
          <p14:tracePt t="97283" x="4732338" y="4956175"/>
          <p14:tracePt t="97299" x="4781550" y="5005388"/>
          <p14:tracePt t="97316" x="4856163" y="5081588"/>
          <p14:tracePt t="97317" x="4881563" y="5105400"/>
          <p14:tracePt t="97332" x="4956175" y="5130800"/>
          <p14:tracePt t="97334" x="5006975" y="5168900"/>
          <p14:tracePt t="97349" x="5106988" y="5194300"/>
          <p14:tracePt t="97367" x="5181600" y="5218113"/>
          <p14:tracePt t="97383" x="5219700" y="5230813"/>
          <p14:tracePt t="97399" x="5245100" y="5230813"/>
          <p14:tracePt t="97417" x="5294313" y="5230813"/>
          <p14:tracePt t="97432" x="5307013" y="5230813"/>
          <p14:tracePt t="97449" x="5345113" y="5230813"/>
          <p14:tracePt t="97466" x="5357813" y="5230813"/>
          <p14:tracePt t="97467" x="5370513" y="5230813"/>
          <p14:tracePt t="97489" x="5383213" y="5230813"/>
          <p14:tracePt t="97575" x="5394325" y="5230813"/>
          <p14:tracePt t="97661" x="5394325" y="5243513"/>
          <p14:tracePt t="97725" x="5394325" y="5256213"/>
          <p14:tracePt t="97754" x="5394325" y="5268913"/>
          <p14:tracePt t="97775" x="5394325" y="5281613"/>
          <p14:tracePt t="97789" x="5394325" y="5294313"/>
          <p14:tracePt t="97799" x="5394325" y="5305425"/>
          <p14:tracePt t="97816" x="5370513" y="5368925"/>
          <p14:tracePt t="97817" x="5357813" y="5407025"/>
          <p14:tracePt t="97832" x="5319713" y="5456238"/>
          <p14:tracePt t="97833" x="5294313" y="5481638"/>
          <p14:tracePt t="97849" x="5245100" y="5568950"/>
          <p14:tracePt t="97866" x="5068888" y="5694363"/>
          <p14:tracePt t="97868" x="4994275" y="5732463"/>
          <p14:tracePt t="97882" x="4894263" y="5781675"/>
          <p14:tracePt t="97883" x="4806950" y="5819775"/>
          <p14:tracePt t="97901" x="4706938" y="5881688"/>
          <p14:tracePt t="97916" x="4543425" y="5969000"/>
          <p14:tracePt t="97917" x="4456113" y="6007100"/>
          <p14:tracePt t="97932" x="4394200" y="6045200"/>
          <p14:tracePt t="97933" x="4330700" y="6069013"/>
          <p14:tracePt t="97949" x="4256088" y="6107113"/>
          <p14:tracePt t="97967" x="4205288" y="6119813"/>
          <p14:tracePt t="97968" x="4181475" y="6119813"/>
          <p14:tracePt t="97982" x="4181475" y="6132513"/>
          <p14:tracePt t="97983" x="4168775" y="6132513"/>
          <p14:tracePt t="97999" x="4143375" y="6132513"/>
          <p14:tracePt t="98016" x="4130675" y="6132513"/>
          <p14:tracePt t="98061" x="4117975" y="6132513"/>
          <p14:tracePt t="98326" x="4068763" y="6132513"/>
          <p14:tracePt t="98334" x="4017963" y="6132513"/>
          <p14:tracePt t="98349" x="3956050" y="6119813"/>
          <p14:tracePt t="98365" x="3892550" y="6119813"/>
          <p14:tracePt t="98382" x="3792538" y="6107113"/>
          <p14:tracePt t="98383" x="3717925" y="6094413"/>
          <p14:tracePt t="98399" x="3617913" y="6069013"/>
          <p14:tracePt t="98415" x="3530600" y="6056313"/>
          <p14:tracePt t="98433" x="3429000" y="6056313"/>
          <p14:tracePt t="98450" x="3392488" y="6045200"/>
          <p14:tracePt t="98466" x="3341688" y="6032500"/>
          <p14:tracePt t="98483" x="3292475" y="6019800"/>
          <p14:tracePt t="98484" x="3241675" y="6007100"/>
          <p14:tracePt t="98499" x="3179763" y="5994400"/>
          <p14:tracePt t="98516" x="3103563" y="5981700"/>
          <p14:tracePt t="98517" x="3067050" y="5981700"/>
          <p14:tracePt t="98532" x="3054350" y="5981700"/>
          <p14:tracePt t="98533" x="3041650" y="5981700"/>
          <p14:tracePt t="98550" x="2992438" y="5981700"/>
          <p14:tracePt t="98567" x="2954338" y="5981700"/>
          <p14:tracePt t="98568" x="2941638" y="5981700"/>
          <p14:tracePt t="98582" x="2928938" y="5981700"/>
          <p14:tracePt t="98583" x="2903538" y="5969000"/>
          <p14:tracePt t="98599" x="2879725" y="5969000"/>
          <p14:tracePt t="98615" x="2841625" y="5956300"/>
          <p14:tracePt t="98633" x="2790825" y="5956300"/>
          <p14:tracePt t="98633" x="2767013" y="5956300"/>
          <p14:tracePt t="98649" x="2716213" y="5956300"/>
          <p14:tracePt t="98665" x="2678113" y="5945188"/>
          <p14:tracePt t="98683" x="2628900" y="5932488"/>
          <p14:tracePt t="98684" x="2616200" y="5932488"/>
          <p14:tracePt t="98699" x="2554288" y="5919788"/>
          <p14:tracePt t="98715" x="2516188" y="5907088"/>
          <p14:tracePt t="98732" x="2478088" y="5907088"/>
          <p14:tracePt t="98733" x="2452688" y="5894388"/>
          <p14:tracePt t="98749" x="2441575" y="5894388"/>
          <p14:tracePt t="98766" x="2428875" y="5894388"/>
          <p14:tracePt t="98783" x="2416175" y="5894388"/>
          <p14:tracePt t="98784" x="2390775" y="5881688"/>
          <p14:tracePt t="98799" x="2378075" y="5881688"/>
          <p14:tracePt t="98818" x="2365375" y="5881688"/>
          <p14:tracePt t="98840" x="2365375" y="5868988"/>
          <p14:tracePt t="98877" x="2365375" y="5856288"/>
          <p14:tracePt t="98884" x="2352675" y="5856288"/>
          <p14:tracePt t="98954" x="2352675" y="5843588"/>
          <p14:tracePt t="98998" x="2352675" y="5832475"/>
          <p14:tracePt t="99026" x="2352675" y="5819775"/>
          <p14:tracePt t="99054" x="2352675" y="5807075"/>
          <p14:tracePt t="99068" x="2352675" y="5794375"/>
          <p14:tracePt t="99083" x="2365375" y="5794375"/>
          <p14:tracePt t="99090" x="2365375" y="5781675"/>
          <p14:tracePt t="99098" x="2378075" y="5768975"/>
          <p14:tracePt t="99117" x="2403475" y="5756275"/>
          <p14:tracePt t="99133" x="2428875" y="5756275"/>
          <p14:tracePt t="99149" x="2441575" y="5743575"/>
          <p14:tracePt t="99165" x="2452688" y="5732463"/>
          <p14:tracePt t="99183" x="2478088" y="5732463"/>
          <p14:tracePt t="99204" x="2490788" y="5732463"/>
          <p14:tracePt t="99233" x="2503488" y="5732463"/>
          <p14:tracePt t="99269" x="2516188" y="5732463"/>
          <p14:tracePt t="99290" x="2528888" y="5732463"/>
          <p14:tracePt t="99362" x="2541588" y="5732463"/>
          <p14:tracePt t="99434" x="2554288" y="5732463"/>
          <p14:tracePt t="99526" x="2554288" y="5719763"/>
          <p14:tracePt t="99541" x="2554288" y="5707063"/>
          <p14:tracePt t="99554" x="2554288" y="5694363"/>
          <p14:tracePt t="99565" x="2554288" y="5681663"/>
          <p14:tracePt t="99591" x="2541588" y="5681663"/>
          <p14:tracePt t="99598" x="2541588" y="5668963"/>
          <p14:tracePt t="99626" x="2528888" y="5656263"/>
          <p14:tracePt t="99632" x="2516188" y="5656263"/>
          <p14:tracePt t="99649" x="2516188" y="5643563"/>
          <p14:tracePt t="99666" x="2516188" y="5630863"/>
          <p14:tracePt t="99683" x="2503488" y="5619750"/>
          <p14:tracePt t="99733" x="2490788" y="5607050"/>
          <p14:tracePt t="99855" x="2503488" y="5594350"/>
          <p14:tracePt t="99863" x="2516188" y="5594350"/>
          <p14:tracePt t="99870" x="2554288" y="5594350"/>
          <p14:tracePt t="99882" x="2578100" y="5594350"/>
          <p14:tracePt t="99883" x="2603500" y="5594350"/>
          <p14:tracePt t="99898" x="2654300" y="5594350"/>
          <p14:tracePt t="99915" x="2690813" y="5594350"/>
          <p14:tracePt t="99932" x="2703513" y="5594350"/>
          <p14:tracePt t="99933" x="2728913" y="5594350"/>
          <p14:tracePt t="99948" x="2741613" y="5607050"/>
          <p14:tracePt t="99965" x="2767013" y="5630863"/>
          <p14:tracePt t="99982" x="2816225" y="5643563"/>
          <p14:tracePt t="99983" x="2828925" y="5643563"/>
          <p14:tracePt t="99999" x="2916238" y="5668963"/>
          <p14:tracePt t="100016" x="2992438" y="5681663"/>
          <p14:tracePt t="100032" x="3067050" y="5694363"/>
          <p14:tracePt t="100033" x="3079750" y="5694363"/>
          <p14:tracePt t="100049" x="3128963" y="5707063"/>
          <p14:tracePt t="100065" x="3154363" y="5719763"/>
          <p14:tracePt t="100082" x="3179763" y="5732463"/>
          <p14:tracePt t="100083" x="3192463" y="5732463"/>
          <p14:tracePt t="100099" x="3205163" y="5732463"/>
          <p14:tracePt t="100116" x="3216275" y="5732463"/>
          <p14:tracePt t="100133" x="3228975" y="5743575"/>
          <p14:tracePt t="100134" x="3241675" y="5743575"/>
          <p14:tracePt t="100149" x="3267075" y="5756275"/>
          <p14:tracePt t="100166" x="3279775" y="5756275"/>
          <p14:tracePt t="100182" x="3292475" y="5756275"/>
          <p14:tracePt t="100199" x="3305175" y="5768975"/>
          <p14:tracePt t="100216" x="3317875" y="5768975"/>
          <p14:tracePt t="100232" x="3328988" y="5768975"/>
          <p14:tracePt t="100234" x="3341688" y="5768975"/>
          <p14:tracePt t="100249" x="3354388" y="5768975"/>
          <p14:tracePt t="100266" x="3367088" y="5768975"/>
          <p14:tracePt t="100282" x="3379788" y="5768975"/>
          <p14:tracePt t="100300" x="3392488" y="5768975"/>
          <p14:tracePt t="100316" x="3405188" y="5768975"/>
          <p14:tracePt t="100332" x="3417888" y="5768975"/>
          <p14:tracePt t="100363" x="3429000" y="5768975"/>
          <p14:tracePt t="100392" x="3441700" y="5768975"/>
          <p14:tracePt t="100398" x="3454400" y="5768975"/>
          <p14:tracePt t="100416" x="3505200" y="5768975"/>
          <p14:tracePt t="100433" x="3530600" y="5768975"/>
          <p14:tracePt t="100434" x="3541713" y="5768975"/>
          <p14:tracePt t="100449" x="3567113" y="5768975"/>
          <p14:tracePt t="100450" x="3579813" y="5768975"/>
          <p14:tracePt t="100466" x="3605213" y="5768975"/>
          <p14:tracePt t="100483" x="3617913" y="5768975"/>
          <p14:tracePt t="100499" x="3643313" y="5768975"/>
          <p14:tracePt t="100519" x="3654425" y="5768975"/>
          <p14:tracePt t="100577" x="3667125" y="5768975"/>
          <p14:tracePt t="100656" x="3679825" y="5768975"/>
          <p14:tracePt t="101084" x="3730625" y="5768975"/>
          <p14:tracePt t="101091" x="3792538" y="5781675"/>
          <p14:tracePt t="101100" x="3879850" y="5781675"/>
          <p14:tracePt t="101115" x="4192588" y="5807075"/>
          <p14:tracePt t="101132" x="4430713" y="5832475"/>
          <p14:tracePt t="101134" x="4506913" y="5843588"/>
          <p14:tracePt t="101148" x="4606925" y="5843588"/>
          <p14:tracePt t="101150" x="4732338" y="5856288"/>
          <p14:tracePt t="101166" x="5057775" y="5894388"/>
          <p14:tracePt t="101184" x="5332413" y="5894388"/>
          <p14:tracePt t="101199" x="5470525" y="5894388"/>
          <p14:tracePt t="101200" x="5607050" y="5919788"/>
          <p14:tracePt t="101216" x="5783263" y="5919788"/>
          <p14:tracePt t="101232" x="5921375" y="5919788"/>
          <p14:tracePt t="101235" x="6008688" y="5919788"/>
          <p14:tracePt t="101249" x="6108700" y="5919788"/>
          <p14:tracePt t="101250" x="6208713" y="5919788"/>
          <p14:tracePt t="101265" x="6346825" y="5932488"/>
          <p14:tracePt t="101282" x="6434138" y="5932488"/>
          <p14:tracePt t="101299" x="6496050" y="5932488"/>
          <p14:tracePt t="101300" x="6546850" y="5932488"/>
          <p14:tracePt t="101316" x="6634163" y="5945188"/>
          <p14:tracePt t="101334" x="6734175" y="5945188"/>
          <p14:tracePt t="101349" x="6746875" y="5945188"/>
          <p14:tracePt t="101350" x="6759575" y="5945188"/>
          <p14:tracePt t="101366" x="6808788" y="5945188"/>
          <p14:tracePt t="101382" x="6821488" y="5945188"/>
          <p14:tracePt t="101399" x="6834188" y="5945188"/>
          <p14:tracePt t="101416" x="6846888" y="5945188"/>
          <p14:tracePt t="101449" x="6859588" y="5945188"/>
          <p14:tracePt t="101485" x="6872288" y="5945188"/>
          <p14:tracePt t="101521" x="6884988" y="5945188"/>
          <p14:tracePt t="101656" x="6884988" y="5956300"/>
          <p14:tracePt t="102064" x="6834188" y="5956300"/>
          <p14:tracePt t="102071" x="6797675" y="5945188"/>
          <p14:tracePt t="102083" x="6721475" y="5932488"/>
          <p14:tracePt t="102099" x="6596063" y="5919788"/>
          <p14:tracePt t="102100" x="6559550" y="5907088"/>
          <p14:tracePt t="102115" x="6472238" y="5881688"/>
          <p14:tracePt t="102132" x="6408738" y="5881688"/>
          <p14:tracePt t="102149" x="6359525" y="5868988"/>
          <p14:tracePt t="102150" x="6321425" y="5868988"/>
          <p14:tracePt t="102165" x="6270625" y="5868988"/>
          <p14:tracePt t="102182" x="6208713" y="5856288"/>
          <p14:tracePt t="102199" x="6134100" y="5856288"/>
          <p14:tracePt t="102200" x="6096000" y="5856288"/>
          <p14:tracePt t="102215" x="6034088" y="5856288"/>
          <p14:tracePt t="102233" x="5995988" y="5856288"/>
          <p14:tracePt t="102234" x="5957888" y="5856288"/>
          <p14:tracePt t="102249" x="5945188" y="5856288"/>
          <p14:tracePt t="102250" x="5921375" y="5856288"/>
          <p14:tracePt t="102266" x="5857875" y="5856288"/>
          <p14:tracePt t="102281" x="5808663" y="5856288"/>
          <p14:tracePt t="102298" x="5745163" y="5856288"/>
          <p14:tracePt t="102299" x="5719763" y="5856288"/>
          <p14:tracePt t="102315" x="5670550" y="5856288"/>
          <p14:tracePt t="102332" x="5645150" y="5856288"/>
          <p14:tracePt t="102349" x="5632450" y="5856288"/>
          <p14:tracePt t="102350" x="5619750" y="5856288"/>
          <p14:tracePt t="102365" x="5595938" y="5856288"/>
          <p14:tracePt t="102385" x="5583238" y="5856288"/>
          <p14:tracePt t="102421" x="5570538" y="5856288"/>
          <p14:tracePt t="105809" x="5583238" y="5856288"/>
          <p14:tracePt t="105820" x="5595938" y="5856288"/>
          <p14:tracePt t="105832" x="5619750" y="5856288"/>
          <p14:tracePt t="105848" x="5632450" y="5843588"/>
          <p14:tracePt t="105866" x="5657850" y="5843588"/>
          <p14:tracePt t="105882" x="5670550" y="5843588"/>
          <p14:tracePt t="105898" x="5695950" y="5832475"/>
          <p14:tracePt t="105916" x="5745163" y="5819775"/>
          <p14:tracePt t="105932" x="5783263" y="5794375"/>
          <p14:tracePt t="105949" x="5845175" y="5781675"/>
          <p14:tracePt t="105952" x="5870575" y="5781675"/>
          <p14:tracePt t="105966" x="5895975" y="5781675"/>
          <p14:tracePt t="105982" x="5908675" y="5781675"/>
          <p14:tracePt t="105999" x="5921375" y="5781675"/>
          <p14:tracePt t="106016" x="5932488" y="5781675"/>
          <p14:tracePt t="106032" x="5945188" y="5781675"/>
          <p14:tracePt t="106102" x="5957888" y="5781675"/>
          <p14:tracePt t="106160" x="5970588" y="5781675"/>
          <p14:tracePt t="106181" x="5983288" y="5768975"/>
          <p14:tracePt t="106195" x="5995988" y="5768975"/>
          <p14:tracePt t="106216" x="6021388" y="5768975"/>
          <p14:tracePt t="106231" x="6034088" y="5768975"/>
          <p14:tracePt t="106245" x="6045200" y="5768975"/>
          <p14:tracePt t="106259" x="6070600" y="5768975"/>
          <p14:tracePt t="106266" x="6096000" y="5756275"/>
          <p14:tracePt t="106282" x="6134100" y="5732463"/>
          <p14:tracePt t="106299" x="6246813" y="5719763"/>
          <p14:tracePt t="106315" x="6370638" y="5707063"/>
          <p14:tracePt t="106317" x="6421438" y="5707063"/>
          <p14:tracePt t="106331" x="6534150" y="5681663"/>
          <p14:tracePt t="106348" x="6584950" y="5681663"/>
          <p14:tracePt t="106365" x="6672263" y="5681663"/>
          <p14:tracePt t="106366" x="6721475" y="5668963"/>
          <p14:tracePt t="106382" x="6846888" y="5656263"/>
          <p14:tracePt t="106398" x="6959600" y="5656263"/>
          <p14:tracePt t="106417" x="7034213" y="5656263"/>
          <p14:tracePt t="106418" x="7059613" y="5656263"/>
          <p14:tracePt t="106432" x="7085013" y="5656263"/>
          <p14:tracePt t="106433" x="7097713" y="5656263"/>
          <p14:tracePt t="106448" x="7134225" y="5656263"/>
          <p14:tracePt t="106467" x="7197725" y="5656263"/>
          <p14:tracePt t="106481" x="7235825" y="5656263"/>
          <p14:tracePt t="106498" x="7259638" y="5656263"/>
          <p14:tracePt t="106515" x="7285038" y="5656263"/>
          <p14:tracePt t="106517" x="7297738" y="5656263"/>
          <p14:tracePt t="106538" x="7310438" y="5656263"/>
          <p14:tracePt t="106560" x="7323138" y="5656263"/>
          <p14:tracePt t="106617" x="7335838" y="5656263"/>
          <p14:tracePt t="107096" x="7485063" y="5643563"/>
          <p14:tracePt t="107105" x="7610475" y="5630863"/>
          <p14:tracePt t="107116" x="7748588" y="5594350"/>
          <p14:tracePt t="107117" x="8212138" y="5507038"/>
          <p14:tracePt t="107132" x="8448675" y="5456238"/>
          <p14:tracePt t="107133" x="8561388" y="5418138"/>
          <p14:tracePt t="107149" x="9450388" y="5205413"/>
          <p14:tracePt t="107166" x="9763125" y="5092700"/>
          <p14:tracePt t="107167" x="10414000" y="4843463"/>
          <p14:tracePt t="107182" x="10552113" y="4830763"/>
          <p14:tracePt t="107184" x="10677525" y="4792663"/>
          <p14:tracePt t="107198" x="11466513" y="4518025"/>
          <p14:tracePt t="107215" x="11741150" y="43926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473" y="785794"/>
            <a:ext cx="807121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81158" y="5000637"/>
            <a:ext cx="85725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 rtl="0"/>
            <a:r>
              <a:rPr lang="en-GB" dirty="0"/>
              <a:t>Representation of the sticky patch (   )on Hb S and its "receptor“   (  ) ))on deoxy Hb A and deoxy Hb S. The complementary surfaces allow deox Hb S to polymerize into a fibrous structure, but the presence of deoxy  Hb A will terminate the polymerization by failing to provide sticky patches.</a:t>
            </a:r>
          </a:p>
        </p:txBody>
      </p:sp>
      <p:sp>
        <p:nvSpPr>
          <p:cNvPr id="6" name="Flowchart: Extract 5"/>
          <p:cNvSpPr/>
          <p:nvPr/>
        </p:nvSpPr>
        <p:spPr>
          <a:xfrm>
            <a:off x="5305622" y="5085184"/>
            <a:ext cx="214314" cy="214314"/>
          </a:xfrm>
          <a:prstGeom prst="flowChartExtra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0898" y="5085185"/>
            <a:ext cx="3333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6F0BA1-87ED-0F15-6ED0-C827F7ED5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16"/>
    </mc:Choice>
    <mc:Fallback xmlns="">
      <p:transition spd="slow" advTm="27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3" x="12141200" y="3503613"/>
          <p14:tracePt t="1009" x="12117388" y="3503613"/>
          <p14:tracePt t="1024" x="12104688" y="3479800"/>
          <p14:tracePt t="1025" x="12091988" y="3479800"/>
          <p14:tracePt t="1041" x="12066588" y="3454400"/>
          <p14:tracePt t="1058" x="12053888" y="3441700"/>
          <p14:tracePt t="1059" x="12041188" y="3429000"/>
          <p14:tracePt t="1074" x="12028488" y="3416300"/>
          <p14:tracePt t="1091" x="12017375" y="3403600"/>
          <p14:tracePt t="1109" x="12017375" y="3390900"/>
          <p14:tracePt t="1144" x="12017375" y="3378200"/>
          <p14:tracePt t="1210" x="12017375" y="3367088"/>
          <p14:tracePt t="1253" x="12017375" y="3354388"/>
          <p14:tracePt t="2110" x="12017375" y="3390900"/>
          <p14:tracePt t="2118" x="12017375" y="3429000"/>
          <p14:tracePt t="2125" x="12017375" y="3490913"/>
          <p14:tracePt t="2140" x="12004675" y="3641725"/>
          <p14:tracePt t="2157" x="11991975" y="3841750"/>
          <p14:tracePt t="2159" x="11991975" y="3905250"/>
          <p14:tracePt t="2174" x="11991975" y="3954463"/>
          <p14:tracePt t="2190" x="11979275" y="4029075"/>
          <p14:tracePt t="2208" x="11979275" y="4067175"/>
          <p14:tracePt t="2224" x="11979275" y="4079875"/>
          <p14:tracePt t="2226" x="11979275" y="4092575"/>
          <p14:tracePt t="2241" x="11979275" y="4105275"/>
          <p14:tracePt t="2257" x="11979275" y="4117975"/>
          <p14:tracePt t="2276" x="11979275" y="4129088"/>
          <p14:tracePt t="2346" x="11979275" y="4141788"/>
          <p14:tracePt t="10152" x="11928475" y="4141788"/>
          <p14:tracePt t="10159" x="11853863" y="4141788"/>
          <p14:tracePt t="10165" x="11779250" y="4141788"/>
          <p14:tracePt t="10173" x="11666538" y="4141788"/>
          <p14:tracePt t="10190" x="11490325" y="4141788"/>
          <p14:tracePt t="10207" x="11141075" y="4141788"/>
          <p14:tracePt t="10209" x="11028363" y="4141788"/>
          <p14:tracePt t="10224" x="10777538" y="4141788"/>
          <p14:tracePt t="10241" x="10390188" y="4141788"/>
          <p14:tracePt t="10258" x="9988550" y="4141788"/>
          <p14:tracePt t="10259" x="9826625" y="4141788"/>
          <p14:tracePt t="10274" x="9450388" y="4129088"/>
          <p14:tracePt t="10276" x="9212263" y="4129088"/>
          <p14:tracePt t="10290" x="8924925" y="4092575"/>
          <p14:tracePt t="10308" x="8461375" y="4041775"/>
          <p14:tracePt t="10309" x="8324850" y="4005263"/>
          <p14:tracePt t="10324" x="8248650" y="3992563"/>
          <p14:tracePt t="10325" x="8099425" y="3954463"/>
          <p14:tracePt t="10340" x="7797800" y="3892550"/>
          <p14:tracePt t="10357" x="7623175" y="3854450"/>
          <p14:tracePt t="10359" x="7561263" y="3829050"/>
          <p14:tracePt t="10374" x="7472363" y="3803650"/>
          <p14:tracePt t="10375" x="7359650" y="3767138"/>
          <p14:tracePt t="10391" x="7134225" y="3703638"/>
          <p14:tracePt t="10408" x="6985000" y="3654425"/>
          <p14:tracePt t="10409" x="6959600" y="3641725"/>
          <p14:tracePt t="10424" x="6934200" y="3629025"/>
          <p14:tracePt t="10426" x="6884988" y="3603625"/>
          <p14:tracePt t="10440" x="6784975" y="3554413"/>
          <p14:tracePt t="10457" x="6696075" y="3503613"/>
          <p14:tracePt t="10459" x="6659563" y="3490913"/>
          <p14:tracePt t="10474" x="6634163" y="3479800"/>
          <p14:tracePt t="10476" x="6596063" y="3467100"/>
          <p14:tracePt t="10491" x="6559550" y="3441700"/>
          <p14:tracePt t="10509" x="6546850" y="3441700"/>
          <p14:tracePt t="10510" x="6534150" y="3441700"/>
          <p14:tracePt t="10524" x="6521450" y="3441700"/>
          <p14:tracePt t="10540" x="6508750" y="3441700"/>
          <p14:tracePt t="10558" x="6508750" y="3429000"/>
          <p14:tracePt t="10560" x="6496050" y="3429000"/>
          <p14:tracePt t="10974" x="6508750" y="3429000"/>
          <p14:tracePt t="11003" x="6521450" y="3429000"/>
          <p14:tracePt t="11031" x="6534150" y="3429000"/>
          <p14:tracePt t="11053" x="6546850" y="3429000"/>
          <p14:tracePt t="11067" x="6559550" y="3429000"/>
          <p14:tracePt t="11088" x="6572250" y="3429000"/>
          <p14:tracePt t="11095" x="6584950" y="3429000"/>
          <p14:tracePt t="11109" x="6596063" y="3429000"/>
          <p14:tracePt t="11131" x="6608763" y="3429000"/>
          <p14:tracePt t="11167" x="6621463" y="3429000"/>
          <p14:tracePt t="11210" x="6634163" y="3429000"/>
          <p14:tracePt t="11231" x="6646863" y="3429000"/>
          <p14:tracePt t="11237" x="6659563" y="3429000"/>
          <p14:tracePt t="11259" x="6672263" y="3429000"/>
          <p14:tracePt t="11275" x="6684963" y="3429000"/>
          <p14:tracePt t="11281" x="6696075" y="3429000"/>
          <p14:tracePt t="11290" x="6708775" y="3429000"/>
          <p14:tracePt t="11308" x="6734175" y="3429000"/>
          <p14:tracePt t="11309" x="6746875" y="3429000"/>
          <p14:tracePt t="11325" x="6759575" y="3416300"/>
          <p14:tracePt t="11340" x="6821488" y="3403600"/>
          <p14:tracePt t="11358" x="6859588" y="3378200"/>
          <p14:tracePt t="11359" x="6872288" y="3378200"/>
          <p14:tracePt t="11374" x="6910388" y="3367088"/>
          <p14:tracePt t="11376" x="6921500" y="3367088"/>
          <p14:tracePt t="11391" x="6997700" y="3341688"/>
          <p14:tracePt t="11410" x="7085013" y="3303588"/>
          <p14:tracePt t="11425" x="7159625" y="3290888"/>
          <p14:tracePt t="11441" x="7235825" y="3241675"/>
          <p14:tracePt t="11458" x="7372350" y="3216275"/>
          <p14:tracePt t="11475" x="7510463" y="3178175"/>
          <p14:tracePt t="11477" x="7572375" y="3165475"/>
          <p14:tracePt t="11490" x="7661275" y="3141663"/>
          <p14:tracePt t="11508" x="7723188" y="3116263"/>
          <p14:tracePt t="11510" x="7773988" y="3103563"/>
          <p14:tracePt t="11524" x="7797800" y="3090863"/>
          <p14:tracePt t="11526" x="7861300" y="3090863"/>
          <p14:tracePt t="11541" x="7961313" y="3065463"/>
          <p14:tracePt t="11558" x="8086725" y="3016250"/>
          <p14:tracePt t="11560" x="8135938" y="3003550"/>
          <p14:tracePt t="11574" x="8212138" y="2990850"/>
          <p14:tracePt t="11576" x="8248650" y="2990850"/>
          <p14:tracePt t="11591" x="8361363" y="2952750"/>
          <p14:tracePt t="11607" x="8548688" y="2890838"/>
          <p14:tracePt t="11624" x="8724900" y="2852738"/>
          <p14:tracePt t="11626" x="8824913" y="2840038"/>
          <p14:tracePt t="11640" x="8999538" y="2816225"/>
          <p14:tracePt t="11657" x="9224963" y="2778125"/>
          <p14:tracePt t="11674" x="9488488" y="2752725"/>
          <p14:tracePt t="11676" x="9588500" y="2740025"/>
          <p14:tracePt t="11690" x="9775825" y="2728913"/>
          <p14:tracePt t="11707" x="9988550" y="2703513"/>
          <p14:tracePt t="11725" x="10139363" y="2678113"/>
          <p14:tracePt t="11726" x="10213975" y="2652713"/>
          <p14:tracePt t="11740" x="10264775" y="2640013"/>
          <p14:tracePt t="11757" x="10313988" y="2627313"/>
          <p14:tracePt t="11774" x="10326688" y="2627313"/>
          <p14:tracePt t="11790" x="10339388" y="2627313"/>
          <p14:tracePt t="11808" x="10352088" y="2627313"/>
          <p14:tracePt t="11825" x="10364788" y="2627313"/>
          <p14:tracePt t="11896" x="10377488" y="2627313"/>
          <p14:tracePt t="12454" x="10390188" y="2627313"/>
          <p14:tracePt t="12518" x="10401300" y="2627313"/>
          <p14:tracePt t="12525" x="10401300" y="2652713"/>
          <p14:tracePt t="14091" x="10401300" y="2665413"/>
          <p14:tracePt t="18580" x="10401300" y="2678113"/>
          <p14:tracePt t="18587" x="10390188" y="2678113"/>
          <p14:tracePt t="18594" x="10377488" y="2703513"/>
          <p14:tracePt t="18608" x="10352088" y="2716213"/>
          <p14:tracePt t="18609" x="10326688" y="2740025"/>
          <p14:tracePt t="18623" x="10288588" y="2740025"/>
          <p14:tracePt t="18640" x="10177463" y="2816225"/>
          <p14:tracePt t="18657" x="10101263" y="2840038"/>
          <p14:tracePt t="18659" x="10075863" y="2852738"/>
          <p14:tracePt t="18674" x="10052050" y="2865438"/>
          <p14:tracePt t="18675" x="10013950" y="2878138"/>
          <p14:tracePt t="18690" x="9975850" y="2903538"/>
          <p14:tracePt t="18708" x="9939338" y="2916238"/>
          <p14:tracePt t="18709" x="9913938" y="2928938"/>
          <p14:tracePt t="18723" x="9888538" y="2941638"/>
          <p14:tracePt t="18725" x="9875838" y="2941638"/>
          <p14:tracePt t="18740" x="9826625" y="2952750"/>
          <p14:tracePt t="18757" x="9713913" y="2978150"/>
          <p14:tracePt t="18773" x="9601200" y="3003550"/>
          <p14:tracePt t="18774" x="9550400" y="3016250"/>
          <p14:tracePt t="18790" x="9463088" y="3054350"/>
          <p14:tracePt t="18808" x="9388475" y="3065463"/>
          <p14:tracePt t="18809" x="9363075" y="3078163"/>
          <p14:tracePt t="18824" x="9350375" y="3090863"/>
          <p14:tracePt t="18825" x="9301163" y="3103563"/>
          <p14:tracePt t="18840" x="9237663" y="3128963"/>
          <p14:tracePt t="18857" x="9112250" y="3141663"/>
          <p14:tracePt t="18859" x="9050338" y="3154363"/>
          <p14:tracePt t="18873" x="8963025" y="3165475"/>
          <p14:tracePt t="18875" x="8899525" y="3178175"/>
          <p14:tracePt t="18891" x="8824913" y="3216275"/>
          <p14:tracePt t="18908" x="8724900" y="3228975"/>
          <p14:tracePt t="18910" x="8674100" y="3228975"/>
          <p14:tracePt t="18923" x="8599488" y="3228975"/>
          <p14:tracePt t="18925" x="8512175" y="3228975"/>
          <p14:tracePt t="18940" x="8324850" y="3228975"/>
          <p14:tracePt t="18957" x="8223250" y="3228975"/>
          <p14:tracePt t="18959" x="8174038" y="3228975"/>
          <p14:tracePt t="18974" x="8123238" y="3228975"/>
          <p14:tracePt t="18975" x="8035925" y="3228975"/>
          <p14:tracePt t="18990" x="7886700" y="3228975"/>
          <p14:tracePt t="19008" x="7635875" y="3178175"/>
          <p14:tracePt t="19023" x="7597775" y="3165475"/>
          <p14:tracePt t="19025" x="7572375" y="3154363"/>
          <p14:tracePt t="19040" x="7485063" y="3141663"/>
          <p14:tracePt t="19057" x="7397750" y="3116263"/>
          <p14:tracePt t="19059" x="7348538" y="3103563"/>
          <p14:tracePt t="19074" x="7285038" y="3078163"/>
          <p14:tracePt t="19075" x="7246938" y="3078163"/>
          <p14:tracePt t="19090" x="7172325" y="3054350"/>
          <p14:tracePt t="19108" x="7123113" y="3041650"/>
          <p14:tracePt t="19109" x="7085013" y="3041650"/>
          <p14:tracePt t="19124" x="7059613" y="3028950"/>
          <p14:tracePt t="19125" x="7046913" y="3028950"/>
          <p14:tracePt t="19140" x="6997700" y="3016250"/>
          <p14:tracePt t="19157" x="6985000" y="2990850"/>
          <p14:tracePt t="19159" x="6959600" y="2990850"/>
          <p14:tracePt t="19174" x="6946900" y="2978150"/>
          <p14:tracePt t="19176" x="6934200" y="2965450"/>
          <p14:tracePt t="19190" x="6897688" y="2941638"/>
          <p14:tracePt t="19207" x="6859588" y="2903538"/>
          <p14:tracePt t="19208" x="6834188" y="2890838"/>
          <p14:tracePt t="19223" x="6808788" y="2865438"/>
          <p14:tracePt t="19225" x="6797675" y="2852738"/>
          <p14:tracePt t="19240" x="6759575" y="2828925"/>
          <p14:tracePt t="19257" x="6721475" y="2803525"/>
          <p14:tracePt t="19274" x="6684963" y="2778125"/>
          <p14:tracePt t="19276" x="6659563" y="2765425"/>
          <p14:tracePt t="19291" x="6634163" y="2752725"/>
          <p14:tracePt t="19307" x="6608763" y="2716213"/>
          <p14:tracePt t="19325" x="6572250" y="2703513"/>
          <p14:tracePt t="19327" x="6559550" y="2690813"/>
          <p14:tracePt t="19341" x="6546850" y="2678113"/>
          <p14:tracePt t="19358" x="6521450" y="2665413"/>
          <p14:tracePt t="19360" x="6483350" y="2627313"/>
          <p14:tracePt t="19374" x="6434138" y="2603500"/>
          <p14:tracePt t="19390" x="6383338" y="2565400"/>
          <p14:tracePt t="19408" x="6283325" y="2516188"/>
          <p14:tracePt t="19424" x="6259513" y="2503488"/>
          <p14:tracePt t="19425" x="6221413" y="2478088"/>
          <p14:tracePt t="19441" x="6170613" y="2439988"/>
          <p14:tracePt t="19457" x="6134100" y="2427288"/>
          <p14:tracePt t="19459" x="6121400" y="2414588"/>
          <p14:tracePt t="19474" x="6096000" y="2414588"/>
          <p14:tracePt t="19475" x="6096000" y="2403475"/>
          <p14:tracePt t="19490" x="6083300" y="2390775"/>
          <p14:tracePt t="19506" x="6057900" y="2365375"/>
          <p14:tracePt t="19524" x="6045200" y="2365375"/>
          <p14:tracePt t="19525" x="6034088" y="2352675"/>
          <p14:tracePt t="19540" x="6008688" y="2339975"/>
          <p14:tracePt t="19557" x="5995988" y="2327275"/>
          <p14:tracePt t="19574" x="5983288" y="2303463"/>
          <p14:tracePt t="19575" x="5970588" y="2290763"/>
          <p14:tracePt t="19590" x="5957888" y="2278063"/>
          <p14:tracePt t="19607" x="5921375" y="2265363"/>
          <p14:tracePt t="19624" x="5908675" y="2252663"/>
          <p14:tracePt t="19625" x="5883275" y="2239963"/>
          <p14:tracePt t="19641" x="5870575" y="2214563"/>
          <p14:tracePt t="19657" x="5845175" y="2214563"/>
          <p14:tracePt t="19675" x="5832475" y="2201863"/>
          <p14:tracePt t="19690" x="5808663" y="2190750"/>
          <p14:tracePt t="19707" x="5795963" y="2190750"/>
          <p14:tracePt t="19724" x="5783263" y="2178050"/>
          <p14:tracePt t="19740" x="5770563" y="2165350"/>
          <p14:tracePt t="19756" x="5745163" y="2165350"/>
          <p14:tracePt t="19773" x="5732463" y="2139950"/>
          <p14:tracePt t="19774" x="5719763" y="2139950"/>
          <p14:tracePt t="19790" x="5708650" y="2139950"/>
          <p14:tracePt t="19807" x="5695950" y="2127250"/>
          <p14:tracePt t="19823" x="5670550" y="2114550"/>
          <p14:tracePt t="19840" x="5657850" y="2114550"/>
          <p14:tracePt t="19867" x="5657850" y="2101850"/>
          <p14:tracePt t="20410" x="5632450" y="2101850"/>
          <p14:tracePt t="20417" x="5607050" y="2089150"/>
          <p14:tracePt t="20426" x="5583238" y="2078038"/>
          <p14:tracePt t="20441" x="5545138" y="2078038"/>
          <p14:tracePt t="20457" x="5532438" y="2078038"/>
          <p14:tracePt t="20474" x="5507038" y="2065338"/>
          <p14:tracePt t="20490" x="5483225" y="2065338"/>
          <p14:tracePt t="20509" x="5470525" y="2065338"/>
          <p14:tracePt t="20832" x="5483225" y="2065338"/>
          <p14:tracePt t="20840" x="5495925" y="2065338"/>
          <p14:tracePt t="20845" x="5507038" y="2052638"/>
          <p14:tracePt t="20856" x="5519738" y="2052638"/>
          <p14:tracePt t="20873" x="5545138" y="2052638"/>
          <p14:tracePt t="20892" x="5557838" y="2052638"/>
          <p14:tracePt t="20910" x="5570538" y="2052638"/>
          <p14:tracePt t="20932" x="5583238" y="2052638"/>
          <p14:tracePt t="20996" x="5595938" y="2052638"/>
          <p14:tracePt t="21075" x="5607050" y="2052638"/>
          <p14:tracePt t="21111" x="5607050" y="2039938"/>
          <p14:tracePt t="21147" x="5619750" y="2039938"/>
          <p14:tracePt t="21153" x="5619750" y="2027238"/>
          <p14:tracePt t="21167" x="5632450" y="2014538"/>
          <p14:tracePt t="21174" x="5632450" y="2001838"/>
          <p14:tracePt t="21190" x="5645150" y="1965325"/>
          <p14:tracePt t="21207" x="5645150" y="1952625"/>
          <p14:tracePt t="21223" x="5645150" y="1927225"/>
          <p14:tracePt t="21260" x="5645150" y="1914525"/>
          <p14:tracePt t="21332" x="5645150" y="1901825"/>
          <p14:tracePt t="21682" x="5645150" y="1889125"/>
          <p14:tracePt t="21718" x="5645150" y="1876425"/>
          <p14:tracePt t="21968" x="5657850" y="1876425"/>
          <p14:tracePt t="21976" x="5683250" y="1914525"/>
          <p14:tracePt t="21982" x="5719763" y="1927225"/>
          <p14:tracePt t="21991" x="5745163" y="1952625"/>
          <p14:tracePt t="22007" x="5770563" y="1965325"/>
          <p14:tracePt t="22024" x="5821363" y="1989138"/>
          <p14:tracePt t="22025" x="5832475" y="2001838"/>
          <p14:tracePt t="22040" x="5857875" y="2014538"/>
          <p14:tracePt t="22041" x="5870575" y="2027238"/>
          <p14:tracePt t="22057" x="5895975" y="2039938"/>
          <p14:tracePt t="22073" x="5908675" y="2052638"/>
          <p14:tracePt t="22075" x="5921375" y="2078038"/>
          <p14:tracePt t="22091" x="5932488" y="2089150"/>
          <p14:tracePt t="22107" x="5945188" y="2089150"/>
          <p14:tracePt t="22125" x="5957888" y="2101850"/>
          <p14:tracePt t="22147" x="5970588" y="2101850"/>
          <p14:tracePt t="22169" x="5983288" y="2101850"/>
          <p14:tracePt t="22175" x="5983288" y="2114550"/>
          <p14:tracePt t="22190" x="5995988" y="2114550"/>
          <p14:tracePt t="22206" x="6008688" y="2127250"/>
          <p14:tracePt t="22224" x="6021388" y="2139950"/>
          <p14:tracePt t="22226" x="6034088" y="2152650"/>
          <p14:tracePt t="22239" x="6045200" y="2165350"/>
          <p14:tracePt t="22256" x="6070600" y="2178050"/>
          <p14:tracePt t="22274" x="6096000" y="2201863"/>
          <p14:tracePt t="22275" x="6108700" y="2201863"/>
          <p14:tracePt t="22290" x="6134100" y="2214563"/>
          <p14:tracePt t="22292" x="6146800" y="2227263"/>
          <p14:tracePt t="22307" x="6157913" y="2239963"/>
          <p14:tracePt t="22324" x="6183313" y="2252663"/>
          <p14:tracePt t="22341" x="6208713" y="2278063"/>
          <p14:tracePt t="22342" x="6221413" y="2278063"/>
          <p14:tracePt t="22357" x="6246813" y="2303463"/>
          <p14:tracePt t="22374" x="6296025" y="2327275"/>
          <p14:tracePt t="22390" x="6308725" y="2339975"/>
          <p14:tracePt t="22407" x="6334125" y="2365375"/>
          <p14:tracePt t="22426" x="6370638" y="2378075"/>
          <p14:tracePt t="22440" x="6370638" y="2390775"/>
          <p14:tracePt t="22441" x="6383338" y="2390775"/>
          <p14:tracePt t="22457" x="6396038" y="2403475"/>
          <p14:tracePt t="22473" x="6396038" y="2414588"/>
          <p14:tracePt t="22490" x="6421438" y="2414588"/>
          <p14:tracePt t="22492" x="6421438" y="2427288"/>
          <p14:tracePt t="22507" x="6459538" y="2452688"/>
          <p14:tracePt t="22523" x="6483350" y="2465388"/>
          <p14:tracePt t="22540" x="6496050" y="2478088"/>
          <p14:tracePt t="22541" x="6496050" y="2490788"/>
          <p14:tracePt t="22557" x="6534150" y="2503488"/>
          <p14:tracePt t="22573" x="6546850" y="2527300"/>
          <p14:tracePt t="22590" x="6559550" y="2540000"/>
          <p14:tracePt t="22607" x="6572250" y="2552700"/>
          <p14:tracePt t="22623" x="6596063" y="2552700"/>
          <p14:tracePt t="22640" x="6596063" y="2565400"/>
          <p14:tracePt t="22657" x="6608763" y="2565400"/>
          <p14:tracePt t="22675" x="6608763" y="2578100"/>
          <p14:tracePt t="22697" x="6621463" y="2578100"/>
          <p14:tracePt t="22720" x="6621463" y="2590800"/>
          <p14:tracePt t="22733" x="6634163" y="2590800"/>
          <p14:tracePt t="22805" x="6646863" y="2590800"/>
          <p14:tracePt t="22948" x="6634163" y="2590800"/>
          <p14:tracePt t="22955" x="6596063" y="2565400"/>
          <p14:tracePt t="22961" x="6559550" y="2552700"/>
          <p14:tracePt t="22973" x="6483350" y="2516188"/>
          <p14:tracePt t="22990" x="6370638" y="2452688"/>
          <p14:tracePt t="22991" x="6308725" y="2427288"/>
          <p14:tracePt t="23007" x="6246813" y="2403475"/>
          <p14:tracePt t="23023" x="6170613" y="2365375"/>
          <p14:tracePt t="23040" x="6108700" y="2327275"/>
          <p14:tracePt t="23042" x="6083300" y="2314575"/>
          <p14:tracePt t="23057" x="5983288" y="2265363"/>
          <p14:tracePt t="23074" x="5908675" y="2227263"/>
          <p14:tracePt t="23091" x="5845175" y="2178050"/>
          <p14:tracePt t="23092" x="5795963" y="2152650"/>
          <p14:tracePt t="23106" x="5770563" y="2127250"/>
          <p14:tracePt t="23124" x="5719763" y="2078038"/>
          <p14:tracePt t="23140" x="5695950" y="2065338"/>
          <p14:tracePt t="23141" x="5683250" y="2052638"/>
          <p14:tracePt t="23156" x="5657850" y="2027238"/>
          <p14:tracePt t="23173" x="5619750" y="1989138"/>
          <p14:tracePt t="23190" x="5607050" y="1978025"/>
          <p14:tracePt t="23192" x="5595938" y="1965325"/>
          <p14:tracePt t="23206" x="5583238" y="1952625"/>
          <p14:tracePt t="23224" x="5570538" y="1952625"/>
          <p14:tracePt t="23225" x="5557838" y="1927225"/>
          <p14:tracePt t="23248" x="5545138" y="1927225"/>
          <p14:tracePt t="23269" x="5532438" y="1927225"/>
          <p14:tracePt t="23290" x="5532438" y="1914525"/>
          <p14:tracePt t="23335" x="5519738" y="1914525"/>
          <p14:tracePt t="23369" x="5519738" y="1901825"/>
          <p14:tracePt t="23406" x="5519738" y="1889125"/>
          <p14:tracePt t="23413" x="5507038" y="1889125"/>
          <p14:tracePt t="23720" x="5557838" y="1901825"/>
          <p14:tracePt t="23727" x="5607050" y="1927225"/>
          <p14:tracePt t="23740" x="5670550" y="1952625"/>
          <p14:tracePt t="23742" x="5719763" y="1965325"/>
          <p14:tracePt t="23757" x="5795963" y="2027238"/>
          <p14:tracePt t="23773" x="5895975" y="2052638"/>
          <p14:tracePt t="23790" x="5995988" y="2078038"/>
          <p14:tracePt t="23791" x="6034088" y="2089150"/>
          <p14:tracePt t="23806" x="6108700" y="2114550"/>
          <p14:tracePt t="23823" x="6157913" y="2139950"/>
          <p14:tracePt t="23840" x="6196013" y="2139950"/>
          <p14:tracePt t="23841" x="6221413" y="2152650"/>
          <p14:tracePt t="23857" x="6234113" y="2152650"/>
          <p14:tracePt t="23873" x="6246813" y="2165350"/>
          <p14:tracePt t="23891" x="6270625" y="2165350"/>
          <p14:tracePt t="23907" x="6270625" y="2178050"/>
          <p14:tracePt t="23923" x="6283325" y="2178050"/>
          <p14:tracePt t="23940" x="6308725" y="2201863"/>
          <p14:tracePt t="23957" x="6321425" y="2214563"/>
          <p14:tracePt t="23974" x="6334125" y="2227263"/>
          <p14:tracePt t="23991" x="6359525" y="2252663"/>
          <p14:tracePt t="24007" x="6359525" y="2265363"/>
          <p14:tracePt t="24023" x="6370638" y="2278063"/>
          <p14:tracePt t="24042" x="6370638" y="2290763"/>
          <p14:tracePt t="24057" x="6396038" y="2303463"/>
          <p14:tracePt t="24076" x="6396038" y="2314575"/>
          <p14:tracePt t="24091" x="6408738" y="2314575"/>
          <p14:tracePt t="24107" x="6408738" y="2327275"/>
          <p14:tracePt t="24123" x="6408738" y="2339975"/>
          <p14:tracePt t="24142" x="6408738" y="2352675"/>
          <p14:tracePt t="24162" x="6421438" y="2352675"/>
          <p14:tracePt t="24206" x="6421438" y="2365375"/>
          <p14:tracePt t="24256" x="6434138" y="2365375"/>
          <p14:tracePt t="24284" x="6434138" y="2378075"/>
          <p14:tracePt t="24292" x="6446838" y="2378075"/>
          <p14:tracePt t="24320" x="6446838" y="2390775"/>
          <p14:tracePt t="24327" x="6459538" y="2390775"/>
          <p14:tracePt t="24342" x="6483350" y="2390775"/>
          <p14:tracePt t="24357" x="6483350" y="2403475"/>
          <p14:tracePt t="24377" x="6496050" y="2403475"/>
          <p14:tracePt t="24391" x="6496050" y="2414588"/>
          <p14:tracePt t="24421" x="6508750" y="2414588"/>
          <p14:tracePt t="24478" x="6546850" y="2403475"/>
          <p14:tracePt t="24484" x="6584950" y="2365375"/>
          <p14:tracePt t="24492" x="6596063" y="2352675"/>
          <p14:tracePt t="24507" x="6634163" y="2339975"/>
          <p14:tracePt t="24524" x="6684963" y="2265363"/>
          <p14:tracePt t="24540" x="6696075" y="2252663"/>
          <p14:tracePt t="24542" x="6696075" y="2239963"/>
          <p14:tracePt t="24556" x="6721475" y="2227263"/>
          <p14:tracePt t="24558" x="6734175" y="2214563"/>
          <p14:tracePt t="24573" x="6746875" y="2190750"/>
          <p14:tracePt t="24590" x="6772275" y="2178050"/>
          <p14:tracePt t="24592" x="6784975" y="2152650"/>
          <p14:tracePt t="24607" x="6797675" y="2139950"/>
          <p14:tracePt t="24608" x="6808788" y="2127250"/>
          <p14:tracePt t="24623" x="6821488" y="2114550"/>
          <p14:tracePt t="24641" x="6859588" y="2089150"/>
          <p14:tracePt t="24643" x="6859588" y="2065338"/>
          <p14:tracePt t="24657" x="6897688" y="2052638"/>
          <p14:tracePt t="24658" x="6910388" y="2039938"/>
          <p14:tracePt t="24673" x="6946900" y="2001838"/>
          <p14:tracePt t="24690" x="6985000" y="1978025"/>
          <p14:tracePt t="24692" x="6997700" y="1965325"/>
          <p14:tracePt t="24707" x="7010400" y="1965325"/>
          <p14:tracePt t="24708" x="7010400" y="1952625"/>
          <p14:tracePt t="24723" x="7034213" y="1939925"/>
          <p14:tracePt t="24740" x="7059613" y="1927225"/>
          <p14:tracePt t="24742" x="7085013" y="1914525"/>
          <p14:tracePt t="24756" x="7085013" y="1901825"/>
          <p14:tracePt t="24758" x="7097713" y="1889125"/>
          <p14:tracePt t="24773" x="7110413" y="1889125"/>
          <p14:tracePt t="24790" x="7134225" y="1876425"/>
          <p14:tracePt t="24807" x="7146925" y="1876425"/>
          <p14:tracePt t="24823" x="7159625" y="1865313"/>
          <p14:tracePt t="24840" x="7185025" y="1852613"/>
          <p14:tracePt t="24857" x="7210425" y="1852613"/>
          <p14:tracePt t="24858" x="7210425" y="1839913"/>
          <p14:tracePt t="24877" x="7223125" y="1827213"/>
          <p14:tracePt t="24899" x="7235825" y="1827213"/>
          <p14:tracePt t="24913" x="7246938" y="1827213"/>
          <p14:tracePt t="24992" x="7259638" y="1827213"/>
          <p14:tracePt t="25414" x="7297738" y="1839913"/>
          <p14:tracePt t="25421" x="7385050" y="1876425"/>
          <p14:tracePt t="25428" x="7423150" y="1889125"/>
          <p14:tracePt t="25440" x="7510463" y="1952625"/>
          <p14:tracePt t="25457" x="7661275" y="2001838"/>
          <p14:tracePt t="25458" x="7735888" y="2039938"/>
          <p14:tracePt t="25473" x="7797800" y="2089150"/>
          <p14:tracePt t="25490" x="7848600" y="2139950"/>
          <p14:tracePt t="25507" x="7910513" y="2178050"/>
          <p14:tracePt t="25508" x="7935913" y="2201863"/>
          <p14:tracePt t="25523" x="7986713" y="2239963"/>
          <p14:tracePt t="25540" x="8035925" y="2252663"/>
          <p14:tracePt t="25557" x="8074025" y="2278063"/>
          <p14:tracePt t="25558" x="8099425" y="2278063"/>
          <p14:tracePt t="25573" x="8135938" y="2290763"/>
          <p14:tracePt t="25590" x="8174038" y="2303463"/>
          <p14:tracePt t="25607" x="8199438" y="2314575"/>
          <p14:tracePt t="25608" x="8223250" y="2327275"/>
          <p14:tracePt t="25624" x="8235950" y="2339975"/>
          <p14:tracePt t="25640" x="8261350" y="2352675"/>
          <p14:tracePt t="25657" x="8286750" y="2365375"/>
          <p14:tracePt t="25673" x="8299450" y="2365375"/>
          <p14:tracePt t="25690" x="8299450" y="2378075"/>
          <p14:tracePt t="25714" x="8312150" y="2378075"/>
          <p14:tracePt t="25723" x="8312150" y="2390775"/>
          <p14:tracePt t="25836" x="8286750" y="2390775"/>
          <p14:tracePt t="25843" x="8161338" y="2365375"/>
          <p14:tracePt t="25850" x="8074025" y="2352675"/>
          <p14:tracePt t="25858" x="7986713" y="2327275"/>
          <p14:tracePt t="25873" x="7874000" y="2290763"/>
          <p14:tracePt t="25891" x="7773988" y="2252663"/>
          <p14:tracePt t="25892" x="7697788" y="2239963"/>
          <p14:tracePt t="25907" x="7610475" y="2227263"/>
          <p14:tracePt t="25908" x="7572375" y="2214563"/>
          <p14:tracePt t="25923" x="7459663" y="2190750"/>
          <p14:tracePt t="25940" x="7385050" y="2190750"/>
          <p14:tracePt t="25956" x="7335838" y="2190750"/>
          <p14:tracePt t="25958" x="7310438" y="2190750"/>
          <p14:tracePt t="25973" x="7272338" y="2190750"/>
          <p14:tracePt t="25990" x="7223125" y="2190750"/>
          <p14:tracePt t="26007" x="7172325" y="2214563"/>
          <p14:tracePt t="26008" x="7159625" y="2214563"/>
          <p14:tracePt t="26023" x="7110413" y="2239963"/>
          <p14:tracePt t="26040" x="7059613" y="2252663"/>
          <p14:tracePt t="26043" x="7046913" y="2252663"/>
          <p14:tracePt t="26058" x="7021513" y="2278063"/>
          <p14:tracePt t="26074" x="6997700" y="2290763"/>
          <p14:tracePt t="26090" x="6985000" y="2303463"/>
          <p14:tracePt t="26108" x="6972300" y="2303463"/>
          <p14:tracePt t="26123" x="6946900" y="2327275"/>
          <p14:tracePt t="26140" x="6934200" y="2352675"/>
          <p14:tracePt t="26158" x="6910388" y="2365375"/>
          <p14:tracePt t="26159" x="6910388" y="2390775"/>
          <p14:tracePt t="26173" x="6884988" y="2427288"/>
          <p14:tracePt t="26191" x="6872288" y="2439988"/>
          <p14:tracePt t="26193" x="6859588" y="2465388"/>
          <p14:tracePt t="26208" x="6846888" y="2490788"/>
          <p14:tracePt t="26223" x="6846888" y="2503488"/>
          <p14:tracePt t="26240" x="6821488" y="2540000"/>
          <p14:tracePt t="26258" x="6821488" y="2552700"/>
          <p14:tracePt t="26259" x="6821488" y="2565400"/>
          <p14:tracePt t="26274" x="6808788" y="2578100"/>
          <p14:tracePt t="26290" x="6797675" y="2603500"/>
          <p14:tracePt t="26343" x="6797675" y="2616200"/>
          <p14:tracePt t="27030" x="6759575" y="2616200"/>
          <p14:tracePt t="27037" x="6721475" y="2603500"/>
          <p14:tracePt t="27043" x="6696075" y="2590800"/>
          <p14:tracePt t="27056" x="6672263" y="2578100"/>
          <p14:tracePt t="27058" x="6621463" y="2552700"/>
          <p14:tracePt t="27073" x="6559550" y="2516188"/>
          <p14:tracePt t="27090" x="6459538" y="2465388"/>
          <p14:tracePt t="27107" x="6383338" y="2427288"/>
          <p14:tracePt t="27108" x="6346825" y="2427288"/>
          <p14:tracePt t="27123" x="6308725" y="2414588"/>
          <p14:tracePt t="27124" x="6296025" y="2403475"/>
          <p14:tracePt t="27140" x="6270625" y="2390775"/>
          <p14:tracePt t="27158" x="6234113" y="2378075"/>
          <p14:tracePt t="27159" x="6221413" y="2378075"/>
          <p14:tracePt t="27173" x="6221413" y="2365375"/>
          <p14:tracePt t="27175" x="6208713" y="2352675"/>
          <p14:tracePt t="27190" x="6196013" y="2352675"/>
          <p14:tracePt t="27206" x="6183313" y="2339975"/>
          <p14:tracePt t="27208" x="6170613" y="2339975"/>
          <p14:tracePt t="27223" x="6157913" y="2339975"/>
          <p14:tracePt t="27224" x="6146800" y="2327275"/>
          <p14:tracePt t="27240" x="6134100" y="2303463"/>
          <p14:tracePt t="27257" x="6121400" y="2290763"/>
          <p14:tracePt t="27259" x="6108700" y="2278063"/>
          <p14:tracePt t="27274" x="6070600" y="2239963"/>
          <p14:tracePt t="27290" x="6045200" y="2190750"/>
          <p14:tracePt t="27308" x="5983288" y="2127250"/>
          <p14:tracePt t="27324" x="5932488" y="2089150"/>
          <p14:tracePt t="27341" x="5870575" y="2052638"/>
          <p14:tracePt t="27357" x="5821363" y="2001838"/>
          <p14:tracePt t="27359" x="5795963" y="2001838"/>
          <p14:tracePt t="27373" x="5783263" y="1989138"/>
          <p14:tracePt t="27375" x="5757863" y="1978025"/>
          <p14:tracePt t="27390" x="5732463" y="1965325"/>
          <p14:tracePt t="27406" x="5708650" y="1939925"/>
          <p14:tracePt t="27424" x="5695950" y="1939925"/>
          <p14:tracePt t="27440" x="5683250" y="1927225"/>
          <p14:tracePt t="27458" x="5657850" y="1927225"/>
          <p14:tracePt t="27460" x="5657850" y="1914525"/>
          <p14:tracePt t="27473" x="5645150" y="1914525"/>
          <p14:tracePt t="27474" x="5632450" y="1914525"/>
          <p14:tracePt t="27502" x="5619750" y="1914525"/>
          <p14:tracePt t="27524" x="5619750" y="1901825"/>
          <p14:tracePt t="27530" x="5607050" y="1901825"/>
          <p14:tracePt t="27609" x="5595938" y="1901825"/>
          <p14:tracePt t="29539" x="5632450" y="1901825"/>
          <p14:tracePt t="29545" x="5708650" y="1927225"/>
          <p14:tracePt t="29557" x="5770563" y="1952625"/>
          <p14:tracePt t="29573" x="5945188" y="2027238"/>
          <p14:tracePt t="29574" x="6034088" y="2065338"/>
          <p14:tracePt t="29590" x="6196013" y="2127250"/>
          <p14:tracePt t="29606" x="6259513" y="2165350"/>
          <p14:tracePt t="29623" x="6308725" y="2201863"/>
          <p14:tracePt t="29625" x="6334125" y="2227263"/>
          <p14:tracePt t="29640" x="6346825" y="2239963"/>
          <p14:tracePt t="29658" x="6383338" y="2252663"/>
          <p14:tracePt t="29660" x="6396038" y="2265363"/>
          <p14:tracePt t="29673" x="6408738" y="2265363"/>
          <p14:tracePt t="29674" x="6421438" y="2278063"/>
          <p14:tracePt t="29690" x="6472238" y="2303463"/>
          <p14:tracePt t="29707" x="6508750" y="2327275"/>
          <p14:tracePt t="29724" x="6534150" y="2352675"/>
          <p14:tracePt t="29725" x="6572250" y="2365375"/>
          <p14:tracePt t="29740" x="6584950" y="2390775"/>
          <p14:tracePt t="29741" x="6608763" y="2403475"/>
          <p14:tracePt t="29756" x="6646863" y="2414588"/>
          <p14:tracePt t="29773" x="6672263" y="2439988"/>
          <p14:tracePt t="29789" x="6696075" y="2478088"/>
          <p14:tracePt t="29806" x="6721475" y="2490788"/>
          <p14:tracePt t="29823" x="6734175" y="2503488"/>
          <p14:tracePt t="29824" x="6734175" y="2516188"/>
          <p14:tracePt t="29853" x="6734175" y="2527300"/>
          <p14:tracePt t="29868" x="6746875" y="2527300"/>
          <p14:tracePt t="29890" x="6746875" y="2540000"/>
          <p14:tracePt t="29925" x="6746875" y="2552700"/>
          <p14:tracePt t="29932" x="6759575" y="2552700"/>
          <p14:tracePt t="29954" x="6772275" y="2552700"/>
          <p14:tracePt t="29968" x="6772275" y="2565400"/>
          <p14:tracePt t="29975" x="6784975" y="2565400"/>
          <p14:tracePt t="29990" x="6797675" y="2565400"/>
          <p14:tracePt t="30007" x="6808788" y="2578100"/>
          <p14:tracePt t="30032" x="6808788" y="2590800"/>
          <p14:tracePt t="30042" x="6821488" y="2590800"/>
          <p14:tracePt t="30061" x="6821488" y="2603500"/>
          <p14:tracePt t="30104" x="6834188" y="2603500"/>
          <p14:tracePt t="30132" x="6834188" y="2616200"/>
          <p14:tracePt t="30168" x="6834188" y="2627313"/>
          <p14:tracePt t="30518" x="6821488" y="2616200"/>
          <p14:tracePt t="30525" x="6784975" y="2616200"/>
          <p14:tracePt t="30532" x="6772275" y="2603500"/>
          <p14:tracePt t="30541" x="6746875" y="2590800"/>
          <p14:tracePt t="30557" x="6684963" y="2565400"/>
          <p14:tracePt t="30575" x="6584950" y="2516188"/>
          <p14:tracePt t="30590" x="6559550" y="2503488"/>
          <p14:tracePt t="30591" x="6496050" y="2503488"/>
          <p14:tracePt t="30607" x="6446838" y="2478088"/>
          <p14:tracePt t="30623" x="6383338" y="2465388"/>
          <p14:tracePt t="30625" x="6359525" y="2452688"/>
          <p14:tracePt t="30641" x="6321425" y="2427288"/>
          <p14:tracePt t="30643" x="6308725" y="2427288"/>
          <p14:tracePt t="30657" x="6283325" y="2427288"/>
          <p14:tracePt t="30673" x="6259513" y="2414588"/>
          <p14:tracePt t="30690" x="6221413" y="2403475"/>
          <p14:tracePt t="30692" x="6196013" y="2390775"/>
          <p14:tracePt t="30707" x="6157913" y="2378075"/>
          <p14:tracePt t="30724" x="6108700" y="2352675"/>
          <p14:tracePt t="30726" x="6096000" y="2327275"/>
          <p14:tracePt t="30741" x="6057900" y="2314575"/>
          <p14:tracePt t="30744" x="6034088" y="2303463"/>
          <p14:tracePt t="30756" x="5970588" y="2278063"/>
          <p14:tracePt t="30773" x="5932488" y="2239963"/>
          <p14:tracePt t="30775" x="5921375" y="2227263"/>
          <p14:tracePt t="30790" x="5895975" y="2201863"/>
          <p14:tracePt t="30791" x="5870575" y="2201863"/>
          <p14:tracePt t="30806" x="5845175" y="2190750"/>
          <p14:tracePt t="30823" x="5832475" y="2165350"/>
          <p14:tracePt t="30840" x="5795963" y="2139950"/>
          <p14:tracePt t="30841" x="5795963" y="2127250"/>
          <p14:tracePt t="30856" x="5770563" y="2114550"/>
          <p14:tracePt t="30873" x="5745163" y="2078038"/>
          <p14:tracePt t="30890" x="5719763" y="2065338"/>
          <p14:tracePt t="30891" x="5708650" y="2052638"/>
          <p14:tracePt t="30906" x="5670550" y="2027238"/>
          <p14:tracePt t="30923" x="5619750" y="2014538"/>
          <p14:tracePt t="30940" x="5595938" y="2001838"/>
          <p14:tracePt t="30941" x="5583238" y="1989138"/>
          <p14:tracePt t="30958" x="5570538" y="1978025"/>
          <p14:tracePt t="30973" x="5545138" y="1965325"/>
          <p14:tracePt t="30990" x="5532438" y="1965325"/>
          <p14:tracePt t="30992" x="5519738" y="1965325"/>
          <p14:tracePt t="31006" x="5507038" y="1965325"/>
          <p14:tracePt t="31032" x="5507038" y="1952625"/>
          <p14:tracePt t="31055" x="5495925" y="1952625"/>
          <p14:tracePt t="31083" x="5495925" y="1939925"/>
          <p14:tracePt t="31090" x="5483225" y="1939925"/>
          <p14:tracePt t="31133" x="5470525" y="1939925"/>
          <p14:tracePt t="36173" x="5483225" y="1939925"/>
          <p14:tracePt t="36201" x="5495925" y="1939925"/>
          <p14:tracePt t="36259" x="5507038" y="1939925"/>
          <p14:tracePt t="36302" x="5519738" y="1939925"/>
          <p14:tracePt t="36330" x="5532438" y="1939925"/>
          <p14:tracePt t="36351" x="5545138" y="1939925"/>
          <p14:tracePt t="36423" x="5557838" y="1939925"/>
          <p14:tracePt t="36501" x="5570538" y="1939925"/>
          <p14:tracePt t="36730" x="5607050" y="1965325"/>
          <p14:tracePt t="36737" x="5645150" y="2014538"/>
          <p14:tracePt t="36744" x="5708650" y="2078038"/>
          <p14:tracePt t="36757" x="5745163" y="2101850"/>
          <p14:tracePt t="36758" x="5770563" y="2165350"/>
          <p14:tracePt t="36773" x="5821363" y="2190750"/>
          <p14:tracePt t="36774" x="5832475" y="2214563"/>
          <p14:tracePt t="36789" x="5870575" y="2252663"/>
          <p14:tracePt t="36807" x="5895975" y="2278063"/>
          <p14:tracePt t="36808" x="5921375" y="2303463"/>
          <p14:tracePt t="36823" x="5932488" y="2314575"/>
          <p14:tracePt t="36823" x="5945188" y="2339975"/>
          <p14:tracePt t="36839" x="5970588" y="2365375"/>
          <p14:tracePt t="36856" x="6008688" y="2390775"/>
          <p14:tracePt t="36873" x="6034088" y="2427288"/>
          <p14:tracePt t="36875" x="6057900" y="2427288"/>
          <p14:tracePt t="36890" x="6108700" y="2452688"/>
          <p14:tracePt t="36906" x="6146800" y="2465388"/>
          <p14:tracePt t="36922" x="6183313" y="2478088"/>
          <p14:tracePt t="36924" x="6196013" y="2490788"/>
          <p14:tracePt t="36939" x="6234113" y="2516188"/>
          <p14:tracePt t="36956" x="6270625" y="2540000"/>
          <p14:tracePt t="36973" x="6296025" y="2552700"/>
          <p14:tracePt t="36974" x="6308725" y="2552700"/>
          <p14:tracePt t="36989" x="6321425" y="2578100"/>
          <p14:tracePt t="37006" x="6346825" y="2578100"/>
          <p14:tracePt t="37023" x="6359525" y="2603500"/>
          <p14:tracePt t="37040" x="6383338" y="2616200"/>
          <p14:tracePt t="37056" x="6396038" y="2616200"/>
          <p14:tracePt t="37073" x="6421438" y="2627313"/>
          <p14:tracePt t="37090" x="6446838" y="2640013"/>
          <p14:tracePt t="37106" x="6472238" y="2640013"/>
          <p14:tracePt t="37124" x="6496050" y="2640013"/>
          <p14:tracePt t="37140" x="6508750" y="2640013"/>
          <p14:tracePt t="37157" x="6521450" y="2640013"/>
          <p14:tracePt t="37173" x="6534150" y="2640013"/>
          <p14:tracePt t="37174" x="6546850" y="2640013"/>
          <p14:tracePt t="37190" x="6559550" y="2640013"/>
          <p14:tracePt t="37231" x="6572250" y="2640013"/>
          <p14:tracePt t="37309" x="6584950" y="2640013"/>
          <p14:tracePt t="37467" x="6584950" y="2627313"/>
          <p14:tracePt t="37488" x="6572250" y="2616200"/>
          <p14:tracePt t="37495" x="6521450" y="2603500"/>
          <p14:tracePt t="37506" x="6496050" y="2590800"/>
          <p14:tracePt t="37523" x="6370638" y="2516188"/>
          <p14:tracePt t="37539" x="6259513" y="2439988"/>
          <p14:tracePt t="37556" x="6121400" y="2378075"/>
          <p14:tracePt t="37574" x="5945188" y="2265363"/>
          <p14:tracePt t="37590" x="5857875" y="2201863"/>
          <p14:tracePt t="37606" x="5808663" y="2165350"/>
          <p14:tracePt t="37624" x="5645150" y="2052638"/>
          <p14:tracePt t="37639" x="5557838" y="1989138"/>
          <p14:tracePt t="37656" x="5470525" y="1939925"/>
          <p14:tracePt t="37673" x="5407025" y="1901825"/>
          <p14:tracePt t="37674" x="5383213" y="1901825"/>
          <p14:tracePt t="37689" x="5332413" y="1889125"/>
          <p14:tracePt t="37707" x="5319713" y="1876425"/>
          <p14:tracePt t="37724" x="5307013" y="1876425"/>
          <p14:tracePt t="37739" x="5294313" y="1876425"/>
          <p14:tracePt t="37756" x="5281613" y="1876425"/>
          <p14:tracePt t="37774" x="5281613" y="1865313"/>
          <p14:tracePt t="37795" x="5270500" y="1865313"/>
          <p14:tracePt t="38039" x="5281613" y="1865313"/>
          <p14:tracePt t="38046" x="5319713" y="1876425"/>
          <p14:tracePt t="38056" x="5345113" y="1901825"/>
          <p14:tracePt t="38074" x="5483225" y="1952625"/>
          <p14:tracePt t="38089" x="5545138" y="1978025"/>
          <p14:tracePt t="38106" x="5619750" y="2001838"/>
          <p14:tracePt t="38124" x="5657850" y="2027238"/>
          <p14:tracePt t="38125" x="5670550" y="2027238"/>
          <p14:tracePt t="38139" x="5708650" y="2039938"/>
          <p14:tracePt t="38156" x="5719763" y="2039938"/>
          <p14:tracePt t="38173" x="5732463" y="2039938"/>
          <p14:tracePt t="38189" x="5757863" y="2039938"/>
          <p14:tracePt t="38206" x="5770563" y="2039938"/>
          <p14:tracePt t="38223" x="5795963" y="2039938"/>
          <p14:tracePt t="38224" x="5808663" y="2039938"/>
          <p14:tracePt t="38240" x="5821363" y="2039938"/>
          <p14:tracePt t="38256" x="5870575" y="2039938"/>
          <p14:tracePt t="38273" x="5932488" y="2039938"/>
          <p14:tracePt t="38274" x="5945188" y="2039938"/>
          <p14:tracePt t="38289" x="6008688" y="2039938"/>
          <p14:tracePt t="38306" x="6057900" y="2039938"/>
          <p14:tracePt t="38324" x="6134100" y="2014538"/>
          <p14:tracePt t="38340" x="6146800" y="2014538"/>
          <p14:tracePt t="38341" x="6157913" y="2014538"/>
          <p14:tracePt t="38356" x="6208713" y="1989138"/>
          <p14:tracePt t="38371" x="6246813" y="1989138"/>
          <p14:tracePt t="38389" x="6321425" y="1952625"/>
          <p14:tracePt t="38406" x="6396038" y="1939925"/>
          <p14:tracePt t="38424" x="6483350" y="1901825"/>
          <p14:tracePt t="38440" x="6508750" y="1901825"/>
          <p14:tracePt t="38442" x="6534150" y="1889125"/>
          <p14:tracePt t="38456" x="6596063" y="1876425"/>
          <p14:tracePt t="38474" x="6646863" y="1865313"/>
          <p14:tracePt t="38475" x="6672263" y="1865313"/>
          <p14:tracePt t="38489" x="6708775" y="1852613"/>
          <p14:tracePt t="38506" x="6746875" y="1852613"/>
          <p14:tracePt t="38523" x="6784975" y="1852613"/>
          <p14:tracePt t="38524" x="6808788" y="1852613"/>
          <p14:tracePt t="38540" x="6859588" y="1852613"/>
          <p14:tracePt t="38556" x="6897688" y="1852613"/>
          <p14:tracePt t="38573" x="6946900" y="1852613"/>
          <p14:tracePt t="38574" x="6972300" y="1852613"/>
          <p14:tracePt t="38589" x="6985000" y="1852613"/>
          <p14:tracePt t="38607" x="7021513" y="1852613"/>
          <p14:tracePt t="38624" x="7034213" y="1852613"/>
          <p14:tracePt t="38625" x="7046913" y="1852613"/>
          <p14:tracePt t="38641" x="7059613" y="1852613"/>
          <p14:tracePt t="38660" x="7085013" y="1852613"/>
          <p14:tracePt t="38674" x="7097713" y="1852613"/>
          <p14:tracePt t="38690" x="7110413" y="1852613"/>
          <p14:tracePt t="38707" x="7123113" y="1852613"/>
          <p14:tracePt t="38724" x="7146925" y="1865313"/>
          <p14:tracePt t="38726" x="7159625" y="1865313"/>
          <p14:tracePt t="38740" x="7172325" y="1865313"/>
          <p14:tracePt t="38757" x="7185025" y="1876425"/>
          <p14:tracePt t="38773" x="7210425" y="1889125"/>
          <p14:tracePt t="38790" x="7223125" y="1889125"/>
          <p14:tracePt t="38792" x="7223125" y="1901825"/>
          <p14:tracePt t="38806" x="7235825" y="1901825"/>
          <p14:tracePt t="38831" x="7246938" y="1901825"/>
          <p14:tracePt t="38868" x="7259638" y="1901825"/>
          <p14:tracePt t="39375" x="7310438" y="1939925"/>
          <p14:tracePt t="39382" x="7323138" y="1952625"/>
          <p14:tracePt t="39390" x="7385050" y="1978025"/>
          <p14:tracePt t="39406" x="7435850" y="2027238"/>
          <p14:tracePt t="39422" x="7510463" y="2065338"/>
          <p14:tracePt t="39439" x="7585075" y="2114550"/>
          <p14:tracePt t="39440" x="7623175" y="2127250"/>
          <p14:tracePt t="39456" x="7697788" y="2178050"/>
          <p14:tracePt t="39473" x="7761288" y="2214563"/>
          <p14:tracePt t="39490" x="7823200" y="2239963"/>
          <p14:tracePt t="39506" x="7848600" y="2252663"/>
          <p14:tracePt t="39524" x="7874000" y="2265363"/>
          <p14:tracePt t="39525" x="7886700" y="2265363"/>
          <p14:tracePt t="39539" x="7897813" y="2265363"/>
          <p14:tracePt t="39540" x="7910513" y="2265363"/>
          <p14:tracePt t="39556" x="7923213" y="2290763"/>
          <p14:tracePt t="39573" x="7948613" y="2303463"/>
          <p14:tracePt t="39590" x="7961313" y="2314575"/>
          <p14:tracePt t="39591" x="7974013" y="2327275"/>
          <p14:tracePt t="39606" x="8010525" y="2339975"/>
          <p14:tracePt t="39623" x="8035925" y="2365375"/>
          <p14:tracePt t="39639" x="8061325" y="2390775"/>
          <p14:tracePt t="39641" x="8099425" y="2390775"/>
          <p14:tracePt t="39656" x="8123238" y="2414588"/>
          <p14:tracePt t="39673" x="8148638" y="2427288"/>
          <p14:tracePt t="39674" x="8161338" y="2439988"/>
          <p14:tracePt t="39689" x="8174038" y="2452688"/>
          <p14:tracePt t="39690" x="8186738" y="2452688"/>
          <p14:tracePt t="39706" x="8199438" y="2465388"/>
          <p14:tracePt t="39723" x="8212138" y="2465388"/>
          <p14:tracePt t="39739" x="8223250" y="2478088"/>
          <p14:tracePt t="39741" x="8235950" y="2478088"/>
          <p14:tracePt t="39756" x="8248650" y="2478088"/>
          <p14:tracePt t="39772" x="8261350" y="2478088"/>
          <p14:tracePt t="39789" x="8274050" y="2490788"/>
          <p14:tracePt t="39806" x="8286750" y="2490788"/>
          <p14:tracePt t="39822" x="8299450" y="2490788"/>
          <p14:tracePt t="39854" x="8324850" y="2503488"/>
          <p14:tracePt t="39883" x="8335963" y="2503488"/>
          <p14:tracePt t="40004" x="8335963" y="2478088"/>
          <p14:tracePt t="40011" x="8335963" y="2427288"/>
          <p14:tracePt t="40023" x="8335963" y="2390775"/>
          <p14:tracePt t="40040" x="8324850" y="2352675"/>
          <p14:tracePt t="40041" x="8299450" y="2314575"/>
          <p14:tracePt t="40055" x="8286750" y="2278063"/>
          <p14:tracePt t="40073" x="8274050" y="2227263"/>
          <p14:tracePt t="40089" x="8274050" y="2214563"/>
          <p14:tracePt t="40090" x="8261350" y="2201863"/>
          <p14:tracePt t="40106" x="8261350" y="2190750"/>
          <p14:tracePt t="40132" x="8261350" y="2152650"/>
          <p14:tracePt t="40140" x="8248650" y="2139950"/>
          <p14:tracePt t="40155" x="8223250" y="2065338"/>
          <p14:tracePt t="40172" x="8199438" y="2039938"/>
          <p14:tracePt t="40190" x="8186738" y="1989138"/>
          <p14:tracePt t="40206" x="8174038" y="1978025"/>
          <p14:tracePt t="40225" x="8174038" y="1965325"/>
          <p14:tracePt t="40247" x="8174038" y="1952625"/>
          <p14:tracePt t="40290" x="8161338" y="1952625"/>
          <p14:tracePt t="40297" x="8161338" y="1939925"/>
          <p14:tracePt t="40311" x="8148638" y="1914525"/>
          <p14:tracePt t="40323" x="8148638" y="1901825"/>
          <p14:tracePt t="40340" x="8135938" y="1889125"/>
          <p14:tracePt t="40341" x="8135938" y="1876425"/>
          <p14:tracePt t="40356" x="8135938" y="1865313"/>
          <p14:tracePt t="40375" x="8135938" y="1852613"/>
          <p14:tracePt t="40404" x="8135938" y="1839913"/>
          <p14:tracePt t="40440" x="8135938" y="1827213"/>
          <p14:tracePt t="40461" x="8135938" y="1814513"/>
          <p14:tracePt t="40490" x="8135938" y="1801813"/>
          <p14:tracePt t="40519" x="8135938" y="1789113"/>
          <p14:tracePt t="40547" x="8135938" y="1776413"/>
          <p14:tracePt t="40619" x="8135938" y="1765300"/>
          <p14:tracePt t="40676" x="8135938" y="1739900"/>
          <p14:tracePt t="40683" x="8148638" y="1689100"/>
          <p14:tracePt t="40691" x="8161338" y="1676400"/>
          <p14:tracePt t="40705" x="8161338" y="1652588"/>
          <p14:tracePt t="40723" x="8161338" y="1639888"/>
          <p14:tracePt t="40755" x="8161338" y="1627188"/>
          <p14:tracePt t="40776" x="8161338" y="1614488"/>
          <p14:tracePt t="40812" x="8161338" y="1601788"/>
          <p14:tracePt t="41084" x="8123238" y="1601788"/>
          <p14:tracePt t="41090" x="8048625" y="1639888"/>
          <p14:tracePt t="41097" x="7999413" y="1652588"/>
          <p14:tracePt t="41105" x="7935913" y="1663700"/>
          <p14:tracePt t="41122" x="7848600" y="1689100"/>
          <p14:tracePt t="41138" x="7785100" y="1689100"/>
          <p14:tracePt t="41155" x="7673975" y="1689100"/>
          <p14:tracePt t="41173" x="7597775" y="1689100"/>
          <p14:tracePt t="41190" x="7459663" y="1689100"/>
          <p14:tracePt t="41191" x="7410450" y="1689100"/>
          <p14:tracePt t="41206" x="7335838" y="1689100"/>
          <p14:tracePt t="41224" x="7272338" y="1689100"/>
          <p14:tracePt t="41239" x="7235825" y="1689100"/>
          <p14:tracePt t="41241" x="7210425" y="1689100"/>
          <p14:tracePt t="41256" x="7185025" y="1689100"/>
          <p14:tracePt t="41273" x="7146925" y="1676400"/>
          <p14:tracePt t="41290" x="7110413" y="1663700"/>
          <p14:tracePt t="41291" x="7085013" y="1639888"/>
          <p14:tracePt t="41307" x="7072313" y="1639888"/>
          <p14:tracePt t="41323" x="7046913" y="1627188"/>
          <p14:tracePt t="41340" x="7021513" y="1614488"/>
          <p14:tracePt t="41356" x="6985000" y="1601788"/>
          <p14:tracePt t="41373" x="6934200" y="1589088"/>
          <p14:tracePt t="41390" x="6910388" y="1576388"/>
          <p14:tracePt t="41392" x="6884988" y="1563688"/>
          <p14:tracePt t="41406" x="6859588" y="1563688"/>
          <p14:tracePt t="41408" x="6846888" y="1563688"/>
          <p14:tracePt t="41423" x="6808788" y="1552575"/>
          <p14:tracePt t="41440" x="6772275" y="1552575"/>
          <p14:tracePt t="41456" x="6734175" y="1552575"/>
          <p14:tracePt t="41458" x="6721475" y="1552575"/>
          <p14:tracePt t="41473" x="6659563" y="1552575"/>
          <p14:tracePt t="41490" x="6596063" y="1552575"/>
          <p14:tracePt t="41492" x="6559550" y="1552575"/>
          <p14:tracePt t="41506" x="6472238" y="1552575"/>
          <p14:tracePt t="41523" x="6434138" y="1563688"/>
          <p14:tracePt t="41540" x="6383338" y="1563688"/>
          <p14:tracePt t="41557" x="6370638" y="1563688"/>
          <p14:tracePt t="41573" x="6359525" y="1563688"/>
          <p14:tracePt t="41591" x="6334125" y="1563688"/>
          <p14:tracePt t="41641" x="6321425" y="1563688"/>
          <p14:tracePt t="41698" x="6321425" y="1576388"/>
          <p14:tracePt t="41720" x="6308725" y="1576388"/>
          <p14:tracePt t="42414" x="6308725" y="1589088"/>
          <p14:tracePt t="42421" x="6296025" y="1589088"/>
          <p14:tracePt t="42427" x="6283325" y="1601788"/>
          <p14:tracePt t="42439" x="6259513" y="1614488"/>
          <p14:tracePt t="42456" x="6208713" y="1689100"/>
          <p14:tracePt t="42457" x="6146800" y="1701800"/>
          <p14:tracePt t="42473" x="6021388" y="1765300"/>
          <p14:tracePt t="42490" x="5908675" y="1814513"/>
          <p14:tracePt t="42492" x="5870575" y="1814513"/>
          <p14:tracePt t="42506" x="5808663" y="1827213"/>
          <p14:tracePt t="42508" x="5783263" y="1852613"/>
          <p14:tracePt t="42523" x="5719763" y="1865313"/>
          <p14:tracePt t="42540" x="5607050" y="1889125"/>
          <p14:tracePt t="42542" x="5570538" y="1901825"/>
          <p14:tracePt t="42556" x="5483225" y="1914525"/>
          <p14:tracePt t="42557" x="5445125" y="1927225"/>
          <p14:tracePt t="42572" x="5345113" y="1939925"/>
          <p14:tracePt t="42589" x="5281613" y="1939925"/>
          <p14:tracePt t="42606" x="5245100" y="1939925"/>
          <p14:tracePt t="42607" x="5207000" y="1939925"/>
          <p14:tracePt t="42623" x="5194300" y="1939925"/>
          <p14:tracePt t="42640" x="5170488" y="1952625"/>
          <p14:tracePt t="42657" x="5119688" y="1952625"/>
          <p14:tracePt t="42658" x="5106988" y="1952625"/>
          <p14:tracePt t="42673" x="5081588" y="1952625"/>
          <p14:tracePt t="42690" x="5045075" y="1952625"/>
          <p14:tracePt t="42692" x="5032375" y="1952625"/>
          <p14:tracePt t="42706" x="5019675" y="1952625"/>
          <p14:tracePt t="42708" x="5006975" y="1952625"/>
          <p14:tracePt t="42723" x="4981575" y="1952625"/>
          <p14:tracePt t="42740" x="4956175" y="1952625"/>
          <p14:tracePt t="42742" x="4945063" y="1952625"/>
          <p14:tracePt t="42757" x="4932363" y="1952625"/>
          <p14:tracePt t="42758" x="4919663" y="1952625"/>
          <p14:tracePt t="42773" x="4906963" y="1939925"/>
          <p14:tracePt t="42790" x="4881563" y="1939925"/>
          <p14:tracePt t="42792" x="4868863" y="1927225"/>
          <p14:tracePt t="42808" x="4856163" y="1927225"/>
          <p14:tracePt t="42823" x="4832350" y="1914525"/>
          <p14:tracePt t="42839" x="4819650" y="1914525"/>
          <p14:tracePt t="42856" x="4806950" y="1901825"/>
          <p14:tracePt t="42857" x="4794250" y="1901825"/>
          <p14:tracePt t="42873" x="4781550" y="1876425"/>
          <p14:tracePt t="42890" x="4756150" y="1865313"/>
          <p14:tracePt t="42906" x="4743450" y="1852613"/>
          <p14:tracePt t="42907" x="4732338" y="1852613"/>
          <p14:tracePt t="42923" x="4719638" y="1839913"/>
          <p14:tracePt t="42942" x="4706938" y="1839913"/>
          <p14:tracePt t="42957" x="4706938" y="1827213"/>
          <p14:tracePt t="42992" x="4681538" y="1814513"/>
          <p14:tracePt t="43007" x="4681538" y="1801813"/>
          <p14:tracePt t="43021" x="4681538" y="1789113"/>
          <p14:tracePt t="43027" x="4668838" y="1789113"/>
          <p14:tracePt t="43041" x="4668838" y="1776413"/>
          <p14:tracePt t="43056" x="4656138" y="1765300"/>
          <p14:tracePt t="43072" x="4656138" y="1752600"/>
          <p14:tracePt t="43089" x="4643438" y="1727200"/>
          <p14:tracePt t="43106" x="4630738" y="1701800"/>
          <p14:tracePt t="43107" x="4630738" y="1689100"/>
          <p14:tracePt t="43135" x="4630738" y="1676400"/>
          <p14:tracePt t="43150" x="4619625" y="1676400"/>
          <p14:tracePt t="43172" x="4619625" y="1663700"/>
          <p14:tracePt t="43177" x="4619625" y="1652588"/>
          <p14:tracePt t="43190" x="4606925" y="1639888"/>
          <p14:tracePt t="43206" x="4594225" y="1627188"/>
          <p14:tracePt t="43223" x="4594225" y="1614488"/>
          <p14:tracePt t="43241" x="4594225" y="1601788"/>
          <p14:tracePt t="43272" x="4581525" y="1601788"/>
          <p14:tracePt t="43307" x="4581525" y="1589088"/>
          <p14:tracePt t="43722" x="4481513" y="1601788"/>
          <p14:tracePt t="43728" x="4406900" y="1614488"/>
          <p14:tracePt t="43740" x="4318000" y="1627188"/>
          <p14:tracePt t="43756" x="4043363" y="1639888"/>
          <p14:tracePt t="43757" x="3905250" y="1639888"/>
          <p14:tracePt t="43772" x="3767138" y="1639888"/>
          <p14:tracePt t="43789" x="3705225" y="1639888"/>
          <p14:tracePt t="43807" x="3630613" y="1627188"/>
          <p14:tracePt t="43808" x="3605213" y="1614488"/>
          <p14:tracePt t="43824" x="3567113" y="1601788"/>
          <p14:tracePt t="43839" x="3517900" y="1601788"/>
          <p14:tracePt t="43872" x="3429000" y="1589088"/>
          <p14:tracePt t="43889" x="3405188" y="1589088"/>
          <p14:tracePt t="43907" x="3328988" y="1576388"/>
          <p14:tracePt t="43922" x="3292475" y="1576388"/>
          <p14:tracePt t="43940" x="3267075" y="1576388"/>
          <p14:tracePt t="43957" x="3254375" y="1576388"/>
          <p14:tracePt t="43973" x="3216275" y="1576388"/>
          <p14:tracePt t="43989" x="3205163" y="1576388"/>
          <p14:tracePt t="44006" x="3179763" y="1576388"/>
          <p14:tracePt t="44023" x="3167063" y="1576388"/>
          <p14:tracePt t="44039" x="3116263" y="1576388"/>
          <p14:tracePt t="44056" x="3067050" y="1576388"/>
          <p14:tracePt t="44057" x="3028950" y="1576388"/>
          <p14:tracePt t="44072" x="2979738" y="1576388"/>
          <p14:tracePt t="44090" x="2916238" y="1576388"/>
          <p14:tracePt t="44107" x="2867025" y="1576388"/>
          <p14:tracePt t="44122" x="2854325" y="1576388"/>
          <p14:tracePt t="44139" x="2828925" y="1576388"/>
          <p14:tracePt t="44156" x="2816225" y="1576388"/>
          <p14:tracePt t="44207" x="2803525" y="1576388"/>
          <p14:tracePt t="45036" x="2841625" y="1563688"/>
          <p14:tracePt t="45043" x="2890838" y="1552575"/>
          <p14:tracePt t="45056" x="2979738" y="1527175"/>
          <p14:tracePt t="45057" x="3103563" y="1501775"/>
          <p14:tracePt t="45072" x="3167063" y="1489075"/>
          <p14:tracePt t="45074" x="3241675" y="1489075"/>
          <p14:tracePt t="45089" x="3354388" y="1450975"/>
          <p14:tracePt t="45106" x="3405188" y="1427163"/>
          <p14:tracePt t="45122" x="3454400" y="1414463"/>
          <p14:tracePt t="45124" x="3467100" y="1401763"/>
          <p14:tracePt t="45139" x="3517900" y="1376363"/>
          <p14:tracePt t="45156" x="3541713" y="1363663"/>
          <p14:tracePt t="45173" x="3554413" y="1363663"/>
          <p14:tracePt t="45216" x="3579813" y="1363663"/>
          <p14:tracePt t="45229" x="3592513" y="1339850"/>
          <p14:tracePt t="45238" x="3643313" y="1227138"/>
          <p14:tracePt t="45243" x="3654425" y="1201738"/>
          <p14:tracePt t="45256" x="3654425" y="1189038"/>
          <p14:tracePt t="45258" x="3654425" y="1176338"/>
          <p14:tracePt t="45273" x="3654425" y="1150938"/>
          <p14:tracePt t="45274" x="3679825" y="1138238"/>
          <p14:tracePt t="45289" x="3679825" y="1101725"/>
          <p14:tracePt t="45306" x="3692525" y="1076325"/>
          <p14:tracePt t="45324" x="3692525" y="1063625"/>
          <p14:tracePt t="45372" x="3705225" y="1063625"/>
          <p14:tracePt t="45387" x="3705225" y="1050925"/>
          <p14:tracePt t="45407" x="3792538" y="1014413"/>
          <p14:tracePt t="45416" x="3830638" y="963613"/>
          <p14:tracePt t="45423" x="3856038" y="950913"/>
          <p14:tracePt t="45439" x="3892550" y="925513"/>
          <p14:tracePt t="45456" x="3943350" y="863600"/>
          <p14:tracePt t="45473" x="4005263" y="812800"/>
          <p14:tracePt t="45474" x="4030663" y="788988"/>
          <p14:tracePt t="45489" x="4092575" y="750888"/>
          <p14:tracePt t="45505" x="4156075" y="725488"/>
          <p14:tracePt t="45523" x="4217988" y="700088"/>
          <p14:tracePt t="45524" x="4243388" y="700088"/>
          <p14:tracePt t="45540" x="4281488" y="700088"/>
          <p14:tracePt t="45555" x="4330700" y="700088"/>
          <p14:tracePt t="45573" x="4368800" y="700088"/>
          <p14:tracePt t="45574" x="4381500" y="700088"/>
          <p14:tracePt t="45589" x="4430713" y="700088"/>
          <p14:tracePt t="45606" x="4506913" y="725488"/>
          <p14:tracePt t="45608" x="4530725" y="725488"/>
          <p14:tracePt t="45623" x="4581525" y="738188"/>
          <p14:tracePt t="45624" x="4656138" y="738188"/>
          <p14:tracePt t="45639" x="4756150" y="750888"/>
          <p14:tracePt t="45656" x="4819650" y="763588"/>
          <p14:tracePt t="45673" x="4868863" y="788988"/>
          <p14:tracePt t="45674" x="4881563" y="788988"/>
          <p14:tracePt t="45689" x="4919663" y="801688"/>
          <p14:tracePt t="45706" x="4932363" y="801688"/>
          <p14:tracePt t="45722" x="4945063" y="801688"/>
          <p14:tracePt t="45766" x="4956175" y="812800"/>
          <p14:tracePt t="45816" x="4956175" y="825500"/>
          <p14:tracePt t="45866" x="4968875" y="825500"/>
          <p14:tracePt t="45923" x="4968875" y="838200"/>
          <p14:tracePt t="46202" x="4981575" y="838200"/>
          <p14:tracePt t="47431" x="4956175" y="850900"/>
          <p14:tracePt t="47438" x="4868863" y="863600"/>
          <p14:tracePt t="47445" x="4743450" y="889000"/>
          <p14:tracePt t="47455" x="4619625" y="912813"/>
          <p14:tracePt t="47472" x="4430713" y="925513"/>
          <p14:tracePt t="47474" x="4368800" y="938213"/>
          <p14:tracePt t="47489" x="4294188" y="963613"/>
          <p14:tracePt t="47506" x="4243388" y="989013"/>
          <p14:tracePt t="47523" x="4181475" y="1014413"/>
          <p14:tracePt t="47525" x="4156075" y="1014413"/>
          <p14:tracePt t="47540" x="4130675" y="1025525"/>
          <p14:tracePt t="47541" x="4105275" y="1025525"/>
          <p14:tracePt t="47556" x="4043363" y="1050925"/>
          <p14:tracePt t="47573" x="3992563" y="1076325"/>
          <p14:tracePt t="47574" x="3956050" y="1089025"/>
          <p14:tracePt t="47589" x="3905250" y="1101725"/>
          <p14:tracePt t="47605" x="3856038" y="1114425"/>
          <p14:tracePt t="47623" x="3830638" y="1138238"/>
          <p14:tracePt t="47624" x="3817938" y="1138238"/>
          <p14:tracePt t="47640" x="3792538" y="1163638"/>
          <p14:tracePt t="47656" x="3767138" y="1189038"/>
          <p14:tracePt t="47673" x="3743325" y="1214438"/>
          <p14:tracePt t="47675" x="3743325" y="1238250"/>
          <p14:tracePt t="47689" x="3730625" y="1263650"/>
          <p14:tracePt t="47690" x="3717925" y="1263650"/>
          <p14:tracePt t="47705" x="3692525" y="1301750"/>
          <p14:tracePt t="47723" x="3667125" y="1327150"/>
          <p14:tracePt t="47724" x="3654425" y="1339850"/>
          <p14:tracePt t="47739" x="3643313" y="1350963"/>
          <p14:tracePt t="47740" x="3630613" y="1376363"/>
          <p14:tracePt t="47756" x="3579813" y="1439863"/>
          <p14:tracePt t="47773" x="3541713" y="1489075"/>
          <p14:tracePt t="47774" x="3517900" y="1514475"/>
          <p14:tracePt t="47790" x="3492500" y="1539875"/>
          <p14:tracePt t="47791" x="3492500" y="1552575"/>
          <p14:tracePt t="47806" x="3467100" y="1589088"/>
          <p14:tracePt t="47824" x="3441700" y="1614488"/>
          <p14:tracePt t="47826" x="3429000" y="1614488"/>
          <p14:tracePt t="47839" x="3429000" y="1627188"/>
          <p14:tracePt t="47841" x="3417888" y="1639888"/>
          <p14:tracePt t="47860" x="3417888" y="1652588"/>
          <p14:tracePt t="47874" x="3405188" y="1652588"/>
          <p14:tracePt t="47895" x="3405188" y="1663700"/>
          <p14:tracePt t="47932" x="3405188" y="1676400"/>
          <p14:tracePt t="47953" x="3392488" y="1676400"/>
          <p14:tracePt t="48496" x="3392488" y="1663700"/>
          <p14:tracePt t="48546" x="3392488" y="1652588"/>
          <p14:tracePt t="48575" x="3367088" y="1639888"/>
          <p14:tracePt t="48582" x="3354388" y="1614488"/>
          <p14:tracePt t="48590" x="3317875" y="1614488"/>
          <p14:tracePt t="48605" x="3254375" y="1576388"/>
          <p14:tracePt t="48623" x="3167063" y="1514475"/>
          <p14:tracePt t="48639" x="3003550" y="1427163"/>
          <p14:tracePt t="48641" x="2916238" y="1414463"/>
          <p14:tracePt t="48656" x="2790825" y="1389063"/>
          <p14:tracePt t="48673" x="2716213" y="1363663"/>
          <p14:tracePt t="48675" x="2690813" y="1350963"/>
          <p14:tracePt t="48690" x="2654300" y="1350963"/>
          <p14:tracePt t="48691" x="2628900" y="1339850"/>
          <p14:tracePt t="48706" x="2503488" y="1314450"/>
          <p14:tracePt t="48722" x="2403475" y="1289050"/>
          <p14:tracePt t="48739" x="2303463" y="1250950"/>
          <p14:tracePt t="48740" x="2265363" y="1238250"/>
          <p14:tracePt t="48755" x="2203450" y="1227138"/>
          <p14:tracePt t="48772" x="2165350" y="1201738"/>
          <p14:tracePt t="48789" x="2116138" y="1189038"/>
          <p14:tracePt t="48791" x="2103438" y="1189038"/>
          <p14:tracePt t="48805" x="2039938" y="1163638"/>
          <p14:tracePt t="48823" x="1990725" y="1163638"/>
          <p14:tracePt t="48825" x="1952625" y="1163638"/>
          <p14:tracePt t="48839" x="1927225" y="1163638"/>
          <p14:tracePt t="48841" x="1903413" y="1163638"/>
          <p14:tracePt t="48856" x="1839913" y="1176338"/>
          <p14:tracePt t="48873" x="1790700" y="1201738"/>
          <p14:tracePt t="48875" x="1752600" y="1227138"/>
          <p14:tracePt t="48890" x="1689100" y="1250950"/>
          <p14:tracePt t="48905" x="1639888" y="1314450"/>
          <p14:tracePt t="48922" x="1489075" y="1514475"/>
          <p14:tracePt t="48940" x="1352550" y="1714500"/>
          <p14:tracePt t="48941" x="1289050" y="1801813"/>
          <p14:tracePt t="48956" x="1227138" y="1901825"/>
          <p14:tracePt t="48972" x="1150938" y="2001838"/>
          <p14:tracePt t="48989" x="1089025" y="2127250"/>
          <p14:tracePt t="48991" x="1063625" y="2165350"/>
          <p14:tracePt t="49005" x="1050925" y="2227263"/>
          <p14:tracePt t="49022" x="1050925" y="2278063"/>
          <p14:tracePt t="49040" x="1050925" y="2314575"/>
          <p14:tracePt t="49042" x="1076325" y="2339975"/>
          <p14:tracePt t="49056" x="1114425" y="2390775"/>
          <p14:tracePt t="49073" x="1214438" y="2465388"/>
          <p14:tracePt t="49090" x="1289050" y="2503488"/>
          <p14:tracePt t="49091" x="1314450" y="2516188"/>
          <p14:tracePt t="49106" x="1414463" y="2565400"/>
          <p14:tracePt t="49123" x="1577975" y="2665413"/>
          <p14:tracePt t="49139" x="1827213" y="2816225"/>
          <p14:tracePt t="49141" x="1903413" y="2852738"/>
          <p14:tracePt t="49156" x="2039938" y="2941638"/>
          <p14:tracePt t="49172" x="2290763" y="3028950"/>
          <p14:tracePt t="49189" x="2603500" y="3116263"/>
          <p14:tracePt t="49192" x="2667000" y="3128963"/>
          <p14:tracePt t="49205" x="2854325" y="3154363"/>
          <p14:tracePt t="49223" x="3154363" y="3203575"/>
          <p14:tracePt t="49225" x="3279775" y="3203575"/>
          <p14:tracePt t="49240" x="3379788" y="3203575"/>
          <p14:tracePt t="49241" x="3417888" y="3203575"/>
          <p14:tracePt t="49256" x="3579813" y="3203575"/>
          <p14:tracePt t="49273" x="3756025" y="3203575"/>
          <p14:tracePt t="49276" x="3856038" y="3203575"/>
          <p14:tracePt t="49289" x="3905250" y="3203575"/>
          <p14:tracePt t="49291" x="3992563" y="3203575"/>
          <p14:tracePt t="49306" x="4043363" y="3203575"/>
          <p14:tracePt t="49323" x="4117975" y="3203575"/>
          <p14:tracePt t="49324" x="4181475" y="3203575"/>
          <p14:tracePt t="49340" x="4217988" y="3203575"/>
          <p14:tracePt t="49341" x="4294188" y="3203575"/>
          <p14:tracePt t="49355" x="4418013" y="3178175"/>
          <p14:tracePt t="49373" x="4506913" y="3154363"/>
          <p14:tracePt t="49375" x="4530725" y="3154363"/>
          <p14:tracePt t="49390" x="4556125" y="3141663"/>
          <p14:tracePt t="49391" x="4606925" y="3128963"/>
          <p14:tracePt t="49405" x="4706938" y="3078163"/>
          <p14:tracePt t="49422" x="4819650" y="3028950"/>
          <p14:tracePt t="49440" x="4932363" y="2965450"/>
          <p14:tracePt t="49441" x="4968875" y="2952750"/>
          <p14:tracePt t="49455" x="5045075" y="2916238"/>
          <p14:tracePt t="49473" x="5106988" y="2865438"/>
          <p14:tracePt t="49475" x="5119688" y="2852738"/>
          <p14:tracePt t="49490" x="5145088" y="2840038"/>
          <p14:tracePt t="49491" x="5157788" y="2828925"/>
          <p14:tracePt t="49506" x="5207000" y="2816225"/>
          <p14:tracePt t="49523" x="5245100" y="2778125"/>
          <p14:tracePt t="49540" x="5281613" y="2740025"/>
          <p14:tracePt t="49556" x="5319713" y="2716213"/>
          <p14:tracePt t="49573" x="5370513" y="2652713"/>
          <p14:tracePt t="49576" x="5407025" y="2627313"/>
          <p14:tracePt t="49590" x="5445125" y="2552700"/>
          <p14:tracePt t="49591" x="5457825" y="2540000"/>
          <p14:tracePt t="49605" x="5507038" y="2452688"/>
          <p14:tracePt t="49622" x="5519738" y="2378075"/>
          <p14:tracePt t="49640" x="5519738" y="2314575"/>
          <p14:tracePt t="49641" x="5519738" y="2278063"/>
          <p14:tracePt t="49655" x="5519738" y="2227263"/>
          <p14:tracePt t="49672" x="5483225" y="2178050"/>
          <p14:tracePt t="49689" x="5432425" y="2139950"/>
          <p14:tracePt t="49690" x="5394325" y="2078038"/>
          <p14:tracePt t="49705" x="5357813" y="2027238"/>
          <p14:tracePt t="49722" x="5294313" y="1952625"/>
          <p14:tracePt t="49739" x="5257800" y="1876425"/>
          <p14:tracePt t="49740" x="5245100" y="1865313"/>
          <p14:tracePt t="49755" x="5219700" y="1827213"/>
          <p14:tracePt t="49772" x="5207000" y="1801813"/>
          <p14:tracePt t="49789" x="5181600" y="1789113"/>
          <p14:tracePt t="49806" x="5170488" y="1765300"/>
          <p14:tracePt t="49823" x="5157788" y="1765300"/>
          <p14:tracePt t="49840" x="5145088" y="1765300"/>
          <p14:tracePt t="49855" x="5132388" y="1752600"/>
          <p14:tracePt t="49883" x="5119688" y="1739900"/>
          <p14:tracePt t="49919" x="5119688" y="1727200"/>
          <p14:tracePt t="49925" x="5106988" y="1727200"/>
          <p14:tracePt t="49990" x="5106988" y="1714500"/>
          <p14:tracePt t="49998" x="5106988" y="1676400"/>
          <p14:tracePt t="50005" x="5106988" y="1639888"/>
          <p14:tracePt t="50022" x="5106988" y="1601788"/>
          <p14:tracePt t="50039" x="5106988" y="1563688"/>
          <p14:tracePt t="50040" x="5106988" y="1539875"/>
          <p14:tracePt t="50055" x="5094288" y="1527175"/>
          <p14:tracePt t="50072" x="5081588" y="1489075"/>
          <p14:tracePt t="50089" x="5068888" y="1463675"/>
          <p14:tracePt t="50090" x="5068888" y="1450975"/>
          <p14:tracePt t="50107" x="5045075" y="1427163"/>
          <p14:tracePt t="50122" x="5019675" y="1376363"/>
          <p14:tracePt t="50139" x="4981575" y="1339850"/>
          <p14:tracePt t="50140" x="4956175" y="1314450"/>
          <p14:tracePt t="50155" x="4919663" y="1276350"/>
          <p14:tracePt t="50172" x="4856163" y="1238250"/>
          <p14:tracePt t="50189" x="4743450" y="1176338"/>
          <p14:tracePt t="50190" x="4668838" y="1138238"/>
          <p14:tracePt t="50206" x="4494213" y="1050925"/>
          <p14:tracePt t="50222" x="4356100" y="1014413"/>
          <p14:tracePt t="50239" x="4305300" y="976313"/>
          <p14:tracePt t="50240" x="4243388" y="963613"/>
          <p14:tracePt t="50256" x="4156075" y="925513"/>
          <p14:tracePt t="50257" x="4092575" y="901700"/>
          <p14:tracePt t="50273" x="3879850" y="812800"/>
          <p14:tracePt t="50290" x="3705225" y="801688"/>
          <p14:tracePt t="50306" x="3654425" y="788988"/>
          <p14:tracePt t="50308" x="3617913" y="788988"/>
          <p14:tracePt t="50322" x="3429000" y="788988"/>
          <p14:tracePt t="50339" x="3241675" y="788988"/>
          <p14:tracePt t="50341" x="3154363" y="788988"/>
          <p14:tracePt t="50356" x="3103563" y="801688"/>
          <p14:tracePt t="50357" x="3054350" y="801688"/>
          <p14:tracePt t="50372" x="2967038" y="812800"/>
          <p14:tracePt t="50389" x="2803525" y="876300"/>
          <p14:tracePt t="50405" x="2654300" y="901700"/>
          <p14:tracePt t="50407" x="2565400" y="925513"/>
          <p14:tracePt t="50422" x="2452688" y="989013"/>
          <p14:tracePt t="50440" x="2352675" y="1025525"/>
          <p14:tracePt t="50441" x="2303463" y="1050925"/>
          <p14:tracePt t="50455" x="2216150" y="1089025"/>
          <p14:tracePt t="50456" x="2139950" y="1125538"/>
          <p14:tracePt t="50472" x="2014538" y="1176338"/>
          <p14:tracePt t="50489" x="1914525" y="1227138"/>
          <p14:tracePt t="50491" x="1878013" y="1250950"/>
          <p14:tracePt t="50506" x="1839913" y="1263650"/>
          <p14:tracePt t="50507" x="1814513" y="1276350"/>
          <p14:tracePt t="50526" x="1739900" y="1350963"/>
          <p14:tracePt t="50539" x="1701800" y="1376363"/>
          <p14:tracePt t="50540" x="1665288" y="1427163"/>
          <p14:tracePt t="50555" x="1639888" y="1450975"/>
          <p14:tracePt t="50556" x="1601788" y="1489075"/>
          <p14:tracePt t="50572" x="1552575" y="1563688"/>
          <p14:tracePt t="50590" x="1501775" y="1639888"/>
          <p14:tracePt t="50592" x="1465263" y="1701800"/>
          <p14:tracePt t="50606" x="1452563" y="1739900"/>
          <p14:tracePt t="50608" x="1427163" y="1789113"/>
          <p14:tracePt t="50622" x="1363663" y="1927225"/>
          <p14:tracePt t="50639" x="1327150" y="2027238"/>
          <p14:tracePt t="50641" x="1314450" y="2089150"/>
          <p14:tracePt t="50655" x="1289050" y="2178050"/>
          <p14:tracePt t="50657" x="1276350" y="2201863"/>
          <p14:tracePt t="50672" x="1263650" y="2265363"/>
          <p14:tracePt t="50689" x="1263650" y="2290763"/>
          <p14:tracePt t="50691" x="1263650" y="2314575"/>
          <p14:tracePt t="50707" x="1263650" y="2339975"/>
          <p14:tracePt t="50722" x="1263650" y="2378075"/>
          <p14:tracePt t="50740" x="1327150" y="2427288"/>
          <p14:tracePt t="50741" x="1363663" y="2465388"/>
          <p14:tracePt t="50755" x="1427163" y="2503488"/>
          <p14:tracePt t="50772" x="1539875" y="2578100"/>
          <p14:tracePt t="50791" x="1639888" y="2627313"/>
          <p14:tracePt t="50806" x="1727200" y="2665413"/>
          <p14:tracePt t="50808" x="1790700" y="2690813"/>
          <p14:tracePt t="50822" x="1939925" y="2740025"/>
          <p14:tracePt t="50840" x="2078038" y="2778125"/>
          <p14:tracePt t="50841" x="2116138" y="2790825"/>
          <p14:tracePt t="50856" x="2152650" y="2790825"/>
          <p14:tracePt t="50858" x="2190750" y="2790825"/>
          <p14:tracePt t="50872" x="2378075" y="2790825"/>
          <p14:tracePt t="50889" x="2628900" y="2790825"/>
          <p14:tracePt t="50891" x="2728913" y="2790825"/>
          <p14:tracePt t="50906" x="2778125" y="2790825"/>
          <p14:tracePt t="50908" x="2854325" y="2790825"/>
          <p14:tracePt t="50923" x="3128963" y="2752725"/>
          <p14:tracePt t="50941" x="3441700" y="2740025"/>
          <p14:tracePt t="50956" x="3567113" y="2740025"/>
          <p14:tracePt t="50973" x="3743325" y="2740025"/>
          <p14:tracePt t="50991" x="3979863" y="2740025"/>
          <p14:tracePt t="50993" x="4068763" y="2740025"/>
          <p14:tracePt t="51006" x="4105275" y="2740025"/>
          <p14:tracePt t="51008" x="4143375" y="2740025"/>
          <p14:tracePt t="51022" x="4294188" y="2728913"/>
          <p14:tracePt t="51039" x="4481513" y="2716213"/>
          <p14:tracePt t="51040" x="4581525" y="2703513"/>
          <p14:tracePt t="51056" x="4643438" y="2703513"/>
          <p14:tracePt t="51057" x="4681538" y="2703513"/>
          <p14:tracePt t="51073" x="4756150" y="2690813"/>
          <p14:tracePt t="51090" x="4856163" y="2665413"/>
          <p14:tracePt t="51092" x="4894263" y="2665413"/>
          <p14:tracePt t="51106" x="4956175" y="2665413"/>
          <p14:tracePt t="51108" x="5006975" y="2640013"/>
          <p14:tracePt t="51122" x="5094288" y="2640013"/>
          <p14:tracePt t="51140" x="5157788" y="2640013"/>
          <p14:tracePt t="51141" x="5181600" y="2640013"/>
          <p14:tracePt t="51156" x="5194300" y="2640013"/>
          <p14:tracePt t="51157" x="5232400" y="2640013"/>
          <p14:tracePt t="51173" x="5270500" y="2627313"/>
          <p14:tracePt t="51190" x="5319713" y="2616200"/>
          <p14:tracePt t="51192" x="5345113" y="2616200"/>
          <p14:tracePt t="51206" x="5370513" y="2603500"/>
          <p14:tracePt t="51207" x="5407025" y="2590800"/>
          <p14:tracePt t="51223" x="5470525" y="2578100"/>
          <p14:tracePt t="51240" x="5545138" y="2540000"/>
          <p14:tracePt t="51241" x="5557838" y="2540000"/>
          <p14:tracePt t="51256" x="5595938" y="2527300"/>
          <p14:tracePt t="51257" x="5607050" y="2516188"/>
          <p14:tracePt t="51272" x="5645150" y="2503488"/>
          <p14:tracePt t="51289" x="5657850" y="2490788"/>
          <p14:tracePt t="51307" x="5683250" y="2490788"/>
          <p14:tracePt t="51348" x="5695950" y="2465388"/>
          <p14:tracePt t="51356" x="5708650" y="2403475"/>
          <p14:tracePt t="51363" x="5708650" y="2390775"/>
          <p14:tracePt t="51372" x="5708650" y="2365375"/>
          <p14:tracePt t="51389" x="5695950" y="2303463"/>
          <p14:tracePt t="51406" x="5670550" y="2227263"/>
          <p14:tracePt t="51409" x="5645150" y="2190750"/>
          <p14:tracePt t="51423" x="5619750" y="2139950"/>
          <p14:tracePt t="51441" x="5557838" y="2052638"/>
          <p14:tracePt t="51456" x="5545138" y="2039938"/>
          <p14:tracePt t="51457" x="5532438" y="2001838"/>
          <p14:tracePt t="51473" x="5483225" y="1965325"/>
          <p14:tracePt t="51489" x="5445125" y="1889125"/>
          <p14:tracePt t="51505" x="5383213" y="1827213"/>
          <p14:tracePt t="51506" x="5332413" y="1776413"/>
          <p14:tracePt t="51522" x="5194300" y="1652588"/>
          <p14:tracePt t="51539" x="5057775" y="1539875"/>
          <p14:tracePt t="51556" x="4956175" y="1450975"/>
          <p14:tracePt t="51558" x="4906963" y="1427163"/>
          <p14:tracePt t="51572" x="4856163" y="1376363"/>
          <p14:tracePt t="51590" x="4781550" y="1314450"/>
          <p14:tracePt t="51591" x="4756150" y="1289050"/>
          <p14:tracePt t="51606" x="4719638" y="1276350"/>
          <p14:tracePt t="51607" x="4656138" y="1238250"/>
          <p14:tracePt t="51622" x="4568825" y="1189038"/>
          <p14:tracePt t="51639" x="4481513" y="1150938"/>
          <p14:tracePt t="51640" x="4443413" y="1138238"/>
          <p14:tracePt t="51656" x="4418013" y="1114425"/>
          <p14:tracePt t="51657" x="4394200" y="1101725"/>
          <p14:tracePt t="51672" x="4356100" y="1076325"/>
          <p14:tracePt t="51689" x="4330700" y="1063625"/>
          <p14:tracePt t="51691" x="4318000" y="1063625"/>
          <p14:tracePt t="51706" x="4305300" y="1063625"/>
          <p14:tracePt t="51723" x="4294188" y="1050925"/>
          <p14:tracePt t="51739" x="4281488" y="1050925"/>
          <p14:tracePt t="51757" x="4281488" y="1038225"/>
          <p14:tracePt t="51978" x="4281488" y="1025525"/>
          <p14:tracePt t="52071" x="4268788" y="1025525"/>
          <p14:tracePt t="52106" x="4256088" y="1025525"/>
          <p14:tracePt t="52142" x="4243388" y="1025525"/>
          <p14:tracePt t="52157" x="4205288" y="1014413"/>
          <p14:tracePt t="52163" x="4081463" y="1014413"/>
          <p14:tracePt t="52172" x="4056063" y="1025525"/>
          <p14:tracePt t="52189" x="3968750" y="1038225"/>
          <p14:tracePt t="52207" x="3892550" y="1038225"/>
          <p14:tracePt t="52208" x="3856038" y="1038225"/>
          <p14:tracePt t="52222" x="3805238" y="1076325"/>
          <p14:tracePt t="52240" x="3743325" y="1076325"/>
          <p14:tracePt t="52242" x="3717925" y="1089025"/>
          <p14:tracePt t="52256" x="3692525" y="1089025"/>
          <p14:tracePt t="52258" x="3654425" y="1101725"/>
          <p14:tracePt t="52272" x="3605213" y="1101725"/>
          <p14:tracePt t="52289" x="3541713" y="1101725"/>
          <p14:tracePt t="52306" x="3429000" y="1101725"/>
          <p14:tracePt t="52322" x="3367088" y="1101725"/>
          <p14:tracePt t="52339" x="3317875" y="1101725"/>
          <p14:tracePt t="52356" x="3254375" y="1101725"/>
          <p14:tracePt t="52357" x="3179763" y="1114425"/>
          <p14:tracePt t="52372" x="3041650" y="1114425"/>
          <p14:tracePt t="52389" x="2916238" y="1114425"/>
          <p14:tracePt t="52406" x="2828925" y="1114425"/>
          <p14:tracePt t="52407" x="2803525" y="1114425"/>
          <p14:tracePt t="52422" x="2754313" y="1114425"/>
          <p14:tracePt t="52439" x="2716213" y="1114425"/>
          <p14:tracePt t="52441" x="2703513" y="1125538"/>
          <p14:tracePt t="52457" x="2654300" y="1125538"/>
          <p14:tracePt t="52472" x="2616200" y="1138238"/>
          <p14:tracePt t="52489" x="2565400" y="1150938"/>
          <p14:tracePt t="52506" x="2490788" y="1176338"/>
          <p14:tracePt t="52522" x="2441575" y="1189038"/>
          <p14:tracePt t="52540" x="2378075" y="1214438"/>
          <p14:tracePt t="52542" x="2352675" y="1214438"/>
          <p14:tracePt t="52556" x="2303463" y="1250950"/>
          <p14:tracePt t="52572" x="2265363" y="1276350"/>
          <p14:tracePt t="52589" x="2190750" y="1350963"/>
          <p14:tracePt t="52606" x="2103438" y="1439863"/>
          <p14:tracePt t="52622" x="2078038" y="1463675"/>
          <p14:tracePt t="52639" x="2065338" y="1476375"/>
          <p14:tracePt t="52656" x="2003425" y="1563688"/>
          <p14:tracePt t="52672" x="1978025" y="1601788"/>
          <p14:tracePt t="52689" x="1952625" y="1663700"/>
          <p14:tracePt t="52705" x="1903413" y="1727200"/>
          <p14:tracePt t="52706" x="1878013" y="1765300"/>
          <p14:tracePt t="52722" x="1814513" y="1865313"/>
          <p14:tracePt t="52738" x="1765300" y="1965325"/>
          <p14:tracePt t="52756" x="1714500" y="2065338"/>
          <p14:tracePt t="52758" x="1714500" y="2101850"/>
          <p14:tracePt t="52772" x="1689100" y="2165350"/>
          <p14:tracePt t="52790" x="1677988" y="2201863"/>
          <p14:tracePt t="52792" x="1677988" y="2227263"/>
          <p14:tracePt t="52807" x="1677988" y="2239963"/>
          <p14:tracePt t="52808" x="1677988" y="2265363"/>
          <p14:tracePt t="52822" x="1677988" y="2303463"/>
          <p14:tracePt t="52839" x="1677988" y="2339975"/>
          <p14:tracePt t="52856" x="1677988" y="2403475"/>
          <p14:tracePt t="52857" x="1677988" y="2414588"/>
          <p14:tracePt t="52872" x="1677988" y="2452688"/>
          <p14:tracePt t="52889" x="1689100" y="2490788"/>
          <p14:tracePt t="52907" x="1739900" y="2540000"/>
          <p14:tracePt t="52923" x="1790700" y="2603500"/>
          <p14:tracePt t="52940" x="1852613" y="2640013"/>
          <p14:tracePt t="52942" x="1878013" y="2665413"/>
          <p14:tracePt t="52955" x="1939925" y="2678113"/>
          <p14:tracePt t="52956" x="1952625" y="2690813"/>
          <p14:tracePt t="52972" x="2014538" y="2703513"/>
          <p14:tracePt t="52989" x="2039938" y="2703513"/>
          <p14:tracePt t="53006" x="2103438" y="2716213"/>
          <p14:tracePt t="53007" x="2116138" y="2728913"/>
          <p14:tracePt t="53023" x="2203450" y="2740025"/>
          <p14:tracePt t="53040" x="2303463" y="2740025"/>
          <p14:tracePt t="53056" x="2403475" y="2740025"/>
          <p14:tracePt t="53057" x="2452688" y="2740025"/>
          <p14:tracePt t="53072" x="2478088" y="2740025"/>
          <p14:tracePt t="53074" x="2503488" y="2740025"/>
          <p14:tracePt t="53090" x="2554288" y="2740025"/>
          <p14:tracePt t="53092" x="2603500" y="2740025"/>
          <p14:tracePt t="53106" x="2641600" y="2740025"/>
          <p14:tracePt t="53107" x="2703513" y="2740025"/>
          <p14:tracePt t="53123" x="2841625" y="2740025"/>
          <p14:tracePt t="53139" x="2967038" y="2740025"/>
          <p14:tracePt t="53156" x="3028950" y="2740025"/>
          <p14:tracePt t="53157" x="3041650" y="2752725"/>
          <p14:tracePt t="53172" x="3079750" y="2752725"/>
          <p14:tracePt t="53189" x="3116263" y="2752725"/>
          <p14:tracePt t="53207" x="3167063" y="2752725"/>
          <p14:tracePt t="53222" x="3205163" y="2752725"/>
          <p14:tracePt t="53239" x="3216275" y="2752725"/>
          <p14:tracePt t="53255" x="3228975" y="2752725"/>
          <p14:tracePt t="53300" x="3241675" y="2752725"/>
          <p14:tracePt t="53322" x="3267075" y="2752725"/>
          <p14:tracePt t="53328" x="3279775" y="2752725"/>
          <p14:tracePt t="53339" x="3305175" y="2752725"/>
          <p14:tracePt t="53356" x="3354388" y="2752725"/>
          <p14:tracePt t="53357" x="3379788" y="2752725"/>
          <p14:tracePt t="53390" x="3505200" y="2752725"/>
          <p14:tracePt t="53392" x="3530600" y="2752725"/>
          <p14:tracePt t="53405" x="3541713" y="2752725"/>
          <p14:tracePt t="53406" x="3567113" y="2752725"/>
          <p14:tracePt t="53422" x="3579813" y="2752725"/>
          <p14:tracePt t="53439" x="3605213" y="2752725"/>
          <p14:tracePt t="53455" x="3630613" y="2752725"/>
          <p14:tracePt t="53472" x="3654425" y="2752725"/>
          <p14:tracePt t="53473" x="3667125" y="2752725"/>
          <p14:tracePt t="53490" x="3705225" y="2752725"/>
          <p14:tracePt t="53506" x="3730625" y="2752725"/>
          <p14:tracePt t="53508" x="3743325" y="2752725"/>
          <p14:tracePt t="53523" x="3779838" y="2752725"/>
          <p14:tracePt t="53525" x="3805238" y="2752725"/>
          <p14:tracePt t="53539" x="3867150" y="2752725"/>
          <p14:tracePt t="53556" x="3905250" y="2752725"/>
          <p14:tracePt t="53558" x="3930650" y="2752725"/>
          <p14:tracePt t="53572" x="3956050" y="2752725"/>
          <p14:tracePt t="53574" x="3979863" y="2752725"/>
          <p14:tracePt t="53589" x="4005263" y="2752725"/>
          <p14:tracePt t="53607" x="4056063" y="2752725"/>
          <p14:tracePt t="53622" x="4068763" y="2752725"/>
          <p14:tracePt t="53639" x="4092575" y="2752725"/>
          <p14:tracePt t="53656" x="4130675" y="2752725"/>
          <p14:tracePt t="53657" x="4143375" y="2752725"/>
          <p14:tracePt t="53672" x="4156075" y="2765425"/>
          <p14:tracePt t="53673" x="4168775" y="2765425"/>
          <p14:tracePt t="53689" x="4192588" y="2765425"/>
          <p14:tracePt t="53706" x="4230688" y="2765425"/>
          <p14:tracePt t="53708" x="4256088" y="2765425"/>
          <p14:tracePt t="53722" x="4281488" y="2765425"/>
          <p14:tracePt t="53723" x="4294188" y="2778125"/>
          <p14:tracePt t="53739" x="4330700" y="2778125"/>
          <p14:tracePt t="53756" x="4381500" y="2790825"/>
          <p14:tracePt t="53758" x="4406900" y="2790825"/>
          <p14:tracePt t="53772" x="4418013" y="2790825"/>
          <p14:tracePt t="53789" x="4468813" y="2790825"/>
          <p14:tracePt t="53806" x="4494213" y="2790825"/>
          <p14:tracePt t="53807" x="4506913" y="2790825"/>
          <p14:tracePt t="53822" x="4530725" y="2790825"/>
          <p14:tracePt t="53823" x="4556125" y="2790825"/>
          <p14:tracePt t="53838" x="4606925" y="2790825"/>
          <p14:tracePt t="53855" x="4656138" y="2803525"/>
          <p14:tracePt t="53857" x="4681538" y="2803525"/>
          <p14:tracePt t="53875" x="4743450" y="2816225"/>
          <p14:tracePt t="53889" x="4781550" y="2816225"/>
          <p14:tracePt t="53907" x="4856163" y="2816225"/>
          <p14:tracePt t="53922" x="4868863" y="2816225"/>
          <p14:tracePt t="53923" x="4894263" y="2816225"/>
          <p14:tracePt t="53939" x="4906963" y="2816225"/>
          <p14:tracePt t="53959" x="4919663" y="2816225"/>
          <p14:tracePt t="53972" x="4945063" y="2816225"/>
          <p14:tracePt t="53989" x="4956175" y="2816225"/>
          <p14:tracePt t="54015" x="4968875" y="2816225"/>
          <p14:tracePt t="54100" x="4981575" y="2816225"/>
          <p14:tracePt t="54365" x="4981575" y="2828925"/>
          <p14:tracePt t="54779" x="4994275" y="2828925"/>
          <p14:tracePt t="56309" x="4968875" y="2778125"/>
          <p14:tracePt t="56316" x="4956175" y="2752725"/>
          <p14:tracePt t="56323" x="4945063" y="2752725"/>
          <p14:tracePt t="56339" x="4906963" y="2690813"/>
          <p14:tracePt t="56355" x="4868863" y="2652713"/>
          <p14:tracePt t="56372" x="4843463" y="2590800"/>
          <p14:tracePt t="56374" x="4832350" y="2578100"/>
          <p14:tracePt t="56389" x="4806950" y="2527300"/>
          <p14:tracePt t="56405" x="4781550" y="2490788"/>
          <p14:tracePt t="56421" x="4756150" y="2465388"/>
          <p14:tracePt t="56423" x="4756150" y="2452688"/>
          <p14:tracePt t="56438" x="4732338" y="2414588"/>
          <p14:tracePt t="56455" x="4719638" y="2390775"/>
          <p14:tracePt t="56473" x="4681538" y="2339975"/>
          <p14:tracePt t="56490" x="4668838" y="2327275"/>
          <p14:tracePt t="56506" x="4656138" y="2303463"/>
          <p14:tracePt t="56523" x="4643438" y="2265363"/>
          <p14:tracePt t="56524" x="4630738" y="2252663"/>
          <p14:tracePt t="56539" x="4619625" y="2227263"/>
          <p14:tracePt t="56558" x="4594225" y="2190750"/>
          <p14:tracePt t="56572" x="4581525" y="2165350"/>
          <p14:tracePt t="56589" x="4530725" y="2127250"/>
          <p14:tracePt t="56606" x="4494213" y="2089150"/>
          <p14:tracePt t="56623" x="4430713" y="2052638"/>
          <p14:tracePt t="56625" x="4381500" y="2027238"/>
          <p14:tracePt t="56639" x="4330700" y="2001838"/>
          <p14:tracePt t="56640" x="4305300" y="1989138"/>
          <p14:tracePt t="56655" x="4230688" y="1978025"/>
          <p14:tracePt t="56672" x="4156075" y="1927225"/>
          <p14:tracePt t="56674" x="4068763" y="1901825"/>
          <p14:tracePt t="56688" x="3979863" y="1889125"/>
          <p14:tracePt t="56689" x="3905250" y="1865313"/>
          <p14:tracePt t="56706" x="3717925" y="1852613"/>
          <p14:tracePt t="56722" x="3630613" y="1839913"/>
          <p14:tracePt t="56724" x="3592513" y="1839913"/>
          <p14:tracePt t="56738" x="3530600" y="1839913"/>
          <p14:tracePt t="56740" x="3454400" y="1814513"/>
          <p14:tracePt t="56756" x="3254375" y="1801813"/>
          <p14:tracePt t="56774" x="3067050" y="1801813"/>
          <p14:tracePt t="56789" x="3041650" y="1801813"/>
          <p14:tracePt t="56790" x="3003550" y="1801813"/>
          <p14:tracePt t="56806" x="2954338" y="1801813"/>
          <p14:tracePt t="56822" x="2867025" y="1801813"/>
          <p14:tracePt t="56823" x="2828925" y="1801813"/>
          <p14:tracePt t="56839" x="2790825" y="1801813"/>
          <p14:tracePt t="56841" x="2754313" y="1801813"/>
          <p14:tracePt t="56855" x="2678113" y="1801813"/>
          <p14:tracePt t="56872" x="2641600" y="1801813"/>
          <p14:tracePt t="56874" x="2616200" y="1801813"/>
          <p14:tracePt t="56888" x="2590800" y="1801813"/>
          <p14:tracePt t="56891" x="2578100" y="1801813"/>
          <p14:tracePt t="56905" x="2541588" y="1801813"/>
          <p14:tracePt t="56924" x="2516188" y="1801813"/>
          <p14:tracePt t="56940" x="2503488" y="1801813"/>
          <p14:tracePt t="56955" x="2490788" y="1801813"/>
          <p14:tracePt t="56972" x="2478088" y="1801813"/>
          <p14:tracePt t="56989" x="2465388" y="1801813"/>
          <p14:tracePt t="56990" x="2441575" y="1801813"/>
          <p14:tracePt t="57006" x="2428875" y="1801813"/>
          <p14:tracePt t="57024" x="2416175" y="1801813"/>
          <p14:tracePt t="57040" x="2403475" y="1801813"/>
          <p14:tracePt t="57056" x="2390775" y="1789113"/>
          <p14:tracePt t="57073" x="2378075" y="1789113"/>
          <p14:tracePt t="57089" x="2365375" y="1776413"/>
          <p14:tracePt t="57106" x="2352675" y="1776413"/>
          <p14:tracePt t="57124" x="2352675" y="1765300"/>
          <p14:tracePt t="57140" x="2339975" y="1765300"/>
          <p14:tracePt t="57168" x="2339975" y="1752600"/>
          <p14:tracePt t="57203" x="2328863" y="1752600"/>
          <p14:tracePt t="57232" x="2328863" y="1739900"/>
          <p14:tracePt t="57260" x="2328863" y="1727200"/>
          <p14:tracePt t="57281" x="2316163" y="1727200"/>
          <p14:tracePt t="57295" x="2316163" y="1714500"/>
          <p14:tracePt t="57317" x="2303463" y="1714500"/>
          <p14:tracePt t="57353" x="2290763" y="1714500"/>
          <p14:tracePt t="57368" x="2290763" y="1701800"/>
          <p14:tracePt t="57424" x="2290763" y="1689100"/>
          <p14:tracePt t="57440" x="2290763" y="1663700"/>
          <p14:tracePt t="57446" x="2290763" y="1652588"/>
          <p14:tracePt t="57460" x="2290763" y="1639888"/>
          <p14:tracePt t="57510" x="2290763" y="1627188"/>
          <p14:tracePt t="57589" x="2290763" y="1614488"/>
          <p14:tracePt t="58275" x="2339975" y="1614488"/>
          <p14:tracePt t="58283" x="2441575" y="1627188"/>
          <p14:tracePt t="58290" x="2528888" y="1627188"/>
          <p14:tracePt t="58305" x="2616200" y="1627188"/>
          <p14:tracePt t="58321" x="2703513" y="1627188"/>
          <p14:tracePt t="58340" x="2941638" y="1627188"/>
          <p14:tracePt t="58355" x="3054350" y="1639888"/>
          <p14:tracePt t="58372" x="3128963" y="1639888"/>
          <p14:tracePt t="58374" x="3167063" y="1639888"/>
          <p14:tracePt t="58390" x="3192463" y="1639888"/>
          <p14:tracePt t="58396" x="3216275" y="1652588"/>
          <p14:tracePt t="58405" x="3241675" y="1652588"/>
          <p14:tracePt t="58422" x="3279775" y="1652588"/>
          <p14:tracePt t="58439" x="3328988" y="1652588"/>
          <p14:tracePt t="58440" x="3367088" y="1652588"/>
          <p14:tracePt t="58455" x="3429000" y="1676400"/>
          <p14:tracePt t="58472" x="3479800" y="1676400"/>
          <p14:tracePt t="58490" x="3530600" y="1689100"/>
          <p14:tracePt t="58491" x="3554413" y="1689100"/>
          <p14:tracePt t="58505" x="3592513" y="1689100"/>
          <p14:tracePt t="58522" x="3617913" y="1689100"/>
          <p14:tracePt t="58540" x="3643313" y="1689100"/>
          <p14:tracePt t="58555" x="3667125" y="1701800"/>
          <p14:tracePt t="58572" x="3679825" y="1701800"/>
          <p14:tracePt t="58589" x="3692525" y="1701800"/>
          <p14:tracePt t="58590" x="3717925" y="1701800"/>
          <p14:tracePt t="58605" x="3730625" y="1701800"/>
          <p14:tracePt t="58622" x="3756025" y="1701800"/>
          <p14:tracePt t="58640" x="3767138" y="1701800"/>
          <p14:tracePt t="58642" x="3792538" y="1701800"/>
          <p14:tracePt t="58655" x="3805238" y="1714500"/>
          <p14:tracePt t="58672" x="3830638" y="1714500"/>
          <p14:tracePt t="58689" x="3843338" y="1714500"/>
          <p14:tracePt t="58710" x="3856038" y="1714500"/>
          <p14:tracePt t="58747" x="3856038" y="1727200"/>
          <p14:tracePt t="58768" x="3867150" y="1727200"/>
          <p14:tracePt t="58804" x="3879850" y="1727200"/>
          <p14:tracePt t="58862" x="3892550" y="1727200"/>
          <p14:tracePt t="59047" x="3905250" y="1739900"/>
          <p14:tracePt t="59054" x="3917950" y="1739900"/>
          <p14:tracePt t="59060" x="3930650" y="1739900"/>
          <p14:tracePt t="59071" x="3943350" y="1752600"/>
          <p14:tracePt t="59089" x="3992563" y="1752600"/>
          <p14:tracePt t="59090" x="4005263" y="1765300"/>
          <p14:tracePt t="59105" x="4030663" y="1765300"/>
          <p14:tracePt t="59122" x="4056063" y="1765300"/>
          <p14:tracePt t="59139" x="4068763" y="1765300"/>
          <p14:tracePt t="59156" x="4081463" y="1765300"/>
          <p14:tracePt t="59175" x="4092575" y="1765300"/>
          <p14:tracePt t="59190" x="4105275" y="1765300"/>
          <p14:tracePt t="59205" x="4117975" y="1765300"/>
          <p14:tracePt t="59222" x="4143375" y="1765300"/>
          <p14:tracePt t="59240" x="4168775" y="1765300"/>
          <p14:tracePt t="59242" x="4181475" y="1765300"/>
          <p14:tracePt t="59255" x="4230688" y="1765300"/>
          <p14:tracePt t="59272" x="4294188" y="1765300"/>
          <p14:tracePt t="59289" x="4318000" y="1765300"/>
          <p14:tracePt t="59291" x="4343400" y="1765300"/>
          <p14:tracePt t="59306" x="4368800" y="1765300"/>
          <p14:tracePt t="59322" x="4381500" y="1765300"/>
          <p14:tracePt t="59339" x="4406900" y="1765300"/>
          <p14:tracePt t="59340" x="4418013" y="1765300"/>
          <p14:tracePt t="59356" x="4430713" y="1765300"/>
          <p14:tracePt t="59375" x="4443413" y="1765300"/>
          <p14:tracePt t="59398" x="4456113" y="1765300"/>
          <p14:tracePt t="59419" x="4468813" y="1765300"/>
          <p14:tracePt t="59469" x="4481513" y="1765300"/>
          <p14:tracePt t="59541" x="4494213" y="1765300"/>
          <p14:tracePt t="59576" x="4494213" y="1776413"/>
          <p14:tracePt t="59583" x="4506913" y="1776413"/>
          <p14:tracePt t="59662" x="4518025" y="1776413"/>
          <p14:tracePt t="60062" x="4506913" y="1776413"/>
          <p14:tracePt t="60091" x="4506913" y="1765300"/>
          <p14:tracePt t="60141" x="4494213" y="1765300"/>
          <p14:tracePt t="60162" x="4494213" y="1752600"/>
          <p14:tracePt t="60206" x="4494213" y="1739900"/>
          <p14:tracePt t="60213" x="4481513" y="1739900"/>
          <p14:tracePt t="60270" x="4481513" y="1727200"/>
          <p14:tracePt t="60284" x="4468813" y="1727200"/>
          <p14:tracePt t="60306" x="4456113" y="1714500"/>
          <p14:tracePt t="60326" x="4456113" y="1701800"/>
          <p14:tracePt t="60348" x="4443413" y="1689100"/>
          <p14:tracePt t="60356" x="4418013" y="1663700"/>
          <p14:tracePt t="60369" x="4418013" y="1652588"/>
          <p14:tracePt t="60384" x="4406900" y="1652588"/>
          <p14:tracePt t="60412" x="4406900" y="1639888"/>
          <p14:tracePt t="60448" x="4394200" y="1627188"/>
          <p14:tracePt t="62914" x="4381500" y="1627188"/>
          <p14:tracePt t="62972" x="4381500" y="1639888"/>
          <p14:tracePt t="63036" x="4368800" y="1639888"/>
          <p14:tracePt t="63051" x="4356100" y="1652588"/>
          <p14:tracePt t="63058" x="4330700" y="1663700"/>
          <p14:tracePt t="63072" x="4305300" y="1663700"/>
          <p14:tracePt t="63074" x="4281488" y="1689100"/>
          <p14:tracePt t="63088" x="4268788" y="1689100"/>
          <p14:tracePt t="63105" x="4243388" y="1689100"/>
          <p14:tracePt t="63107" x="4217988" y="1701800"/>
          <p14:tracePt t="63122" x="4192588" y="1701800"/>
          <p14:tracePt t="63123" x="4181475" y="1701800"/>
          <p14:tracePt t="63138" x="4168775" y="1701800"/>
          <p14:tracePt t="63155" x="4156075" y="1701800"/>
          <p14:tracePt t="63172" x="4105275" y="1701800"/>
          <p14:tracePt t="63189" x="4092575" y="1701800"/>
          <p14:tracePt t="63236" x="4081463" y="1701800"/>
          <p14:tracePt t="63272" x="4068763" y="1701800"/>
          <p14:tracePt t="63307" x="4068763" y="1714500"/>
          <p14:tracePt t="63343" x="4056063" y="1714500"/>
          <p14:tracePt t="63415" x="4056063" y="1727200"/>
          <p14:tracePt t="63424" x="4068763" y="1739900"/>
          <p14:tracePt t="63429" x="4092575" y="1776413"/>
          <p14:tracePt t="63438" x="4130675" y="1814513"/>
          <p14:tracePt t="63455" x="4318000" y="1901825"/>
          <p14:tracePt t="63471" x="4518025" y="1965325"/>
          <p14:tracePt t="63473" x="4594225" y="1978025"/>
          <p14:tracePt t="63489" x="4706938" y="2027238"/>
          <p14:tracePt t="63507" x="4868863" y="2065338"/>
          <p14:tracePt t="63522" x="4956175" y="2089150"/>
          <p14:tracePt t="63524" x="5045075" y="2101850"/>
          <p14:tracePt t="63538" x="5207000" y="2139950"/>
          <p14:tracePt t="63555" x="5294313" y="2165350"/>
          <p14:tracePt t="63572" x="5357813" y="2178050"/>
          <p14:tracePt t="63572" x="5370513" y="2178050"/>
          <p14:tracePt t="63588" x="5394325" y="2190750"/>
          <p14:tracePt t="63605" x="5407025" y="2201863"/>
          <p14:tracePt t="63622" x="5432425" y="2201863"/>
          <p14:tracePt t="63672" x="5445125" y="2201863"/>
          <p14:tracePt t="63701" x="5445125" y="2214563"/>
          <p14:tracePt t="63737" x="5445125" y="2227263"/>
          <p14:tracePt t="63744" x="5445125" y="2239963"/>
          <p14:tracePt t="63755" x="5445125" y="2252663"/>
          <p14:tracePt t="63772" x="5445125" y="2303463"/>
          <p14:tracePt t="63773" x="5432425" y="2327275"/>
          <p14:tracePt t="63788" x="5407025" y="2403475"/>
          <p14:tracePt t="63806" x="5383213" y="2439988"/>
          <p14:tracePt t="63808" x="5370513" y="2465388"/>
          <p14:tracePt t="63822" x="5370513" y="2490788"/>
          <p14:tracePt t="63823" x="5370513" y="2503488"/>
          <p14:tracePt t="63839" x="5370513" y="2527300"/>
          <p14:tracePt t="63856" x="5357813" y="2552700"/>
          <p14:tracePt t="63872" x="5357813" y="2565400"/>
          <p14:tracePt t="63901" x="5357813" y="2578100"/>
          <p14:tracePt t="63938" x="5357813" y="2590800"/>
          <p14:tracePt t="64030" x="5357813" y="2603500"/>
          <p14:tracePt t="78692" x="5281613" y="2590800"/>
          <p14:tracePt t="78699" x="5194300" y="2578100"/>
          <p14:tracePt t="78706" x="5106988" y="2565400"/>
          <p14:tracePt t="78721" x="5032375" y="2552700"/>
          <p14:tracePt t="78722" x="4945063" y="2540000"/>
          <p14:tracePt t="78738" x="4706938" y="2478088"/>
          <p14:tracePt t="78755" x="4468813" y="2414588"/>
          <p14:tracePt t="78771" x="4305300" y="2352675"/>
          <p14:tracePt t="78773" x="4217988" y="2303463"/>
          <p14:tracePt t="78788" x="3992563" y="2214563"/>
          <p14:tracePt t="78805" x="3817938" y="2152650"/>
          <p14:tracePt t="78806" x="3756025" y="2127250"/>
          <p14:tracePt t="78822" x="3705225" y="2101850"/>
          <p14:tracePt t="78823" x="3667125" y="2089150"/>
          <p14:tracePt t="78838" x="3592513" y="2052638"/>
          <p14:tracePt t="78856" x="3454400" y="1978025"/>
          <p14:tracePt t="78872" x="3417888" y="1965325"/>
          <p14:tracePt t="78874" x="3379788" y="1952625"/>
          <p14:tracePt t="78888" x="3317875" y="1927225"/>
          <p14:tracePt t="78905" x="3241675" y="1889125"/>
          <p14:tracePt t="78921" x="3205163" y="1876425"/>
          <p14:tracePt t="78923" x="3192463" y="1865313"/>
          <p14:tracePt t="78938" x="3167063" y="1852613"/>
          <p14:tracePt t="78955" x="3116263" y="1839913"/>
          <p14:tracePt t="78956" x="3103563" y="1814513"/>
          <p14:tracePt t="78971" x="3092450" y="1801813"/>
          <p14:tracePt t="78973" x="3079750" y="1789113"/>
          <p14:tracePt t="78988" x="3028950" y="1752600"/>
          <p14:tracePt t="79005" x="2979738" y="1714500"/>
          <p14:tracePt t="79022" x="2928938" y="1701800"/>
          <p14:tracePt t="79023" x="2916238" y="1689100"/>
          <p14:tracePt t="79037" x="2890838" y="1689100"/>
          <p14:tracePt t="79054" x="2879725" y="1676400"/>
          <p14:tracePt t="79071" x="2854325" y="1663700"/>
          <p14:tracePt t="79073" x="2841625" y="1663700"/>
          <p14:tracePt t="79088" x="2828925" y="1652588"/>
          <p14:tracePt t="79105" x="2816225" y="1652588"/>
          <p14:tracePt t="79107" x="2803525" y="1639888"/>
          <p14:tracePt t="79122" x="2790825" y="1639888"/>
          <p14:tracePt t="79138" x="2767013" y="1639888"/>
          <p14:tracePt t="79186" x="2754313" y="1639888"/>
          <p14:tracePt t="79200" x="2754313" y="1627188"/>
          <p14:tracePt t="79250" x="2767013" y="1614488"/>
          <p14:tracePt t="79257" x="2778125" y="1614488"/>
          <p14:tracePt t="79263" x="2828925" y="1601788"/>
          <p14:tracePt t="79272" x="2867025" y="1589088"/>
          <p14:tracePt t="79288" x="2928938" y="1563688"/>
          <p14:tracePt t="79305" x="2992438" y="1539875"/>
          <p14:tracePt t="79322" x="3028950" y="1527175"/>
          <p14:tracePt t="79324" x="3067050" y="1514475"/>
          <p14:tracePt t="79338" x="3141663" y="1489075"/>
          <p14:tracePt t="79355" x="3205163" y="1450975"/>
          <p14:tracePt t="79371" x="3305175" y="1427163"/>
          <p14:tracePt t="79373" x="3328988" y="1414463"/>
          <p14:tracePt t="79388" x="3405188" y="1376363"/>
          <p14:tracePt t="79405" x="3479800" y="1314450"/>
          <p14:tracePt t="79421" x="3541713" y="1238250"/>
          <p14:tracePt t="79423" x="3592513" y="1214438"/>
          <p14:tracePt t="79438" x="3630613" y="1163638"/>
          <p14:tracePt t="79455" x="3630613" y="1138238"/>
          <p14:tracePt t="79471" x="3643313" y="1138238"/>
          <p14:tracePt t="79473" x="3643313" y="1125538"/>
          <p14:tracePt t="79488" x="3643313" y="1114425"/>
          <p14:tracePt t="79505" x="3643313" y="1101725"/>
          <p14:tracePt t="79521" x="3643313" y="1089025"/>
          <p14:tracePt t="79523" x="3643313" y="1076325"/>
          <p14:tracePt t="79538" x="3617913" y="1050925"/>
          <p14:tracePt t="79554" x="3541713" y="1014413"/>
          <p14:tracePt t="79572" x="3341688" y="950913"/>
          <p14:tracePt t="79588" x="3254375" y="938213"/>
          <p14:tracePt t="79604" x="3192463" y="925513"/>
          <p14:tracePt t="79621" x="3128963" y="912813"/>
          <p14:tracePt t="79622" x="3092450" y="912813"/>
          <p14:tracePt t="79638" x="3003550" y="901700"/>
          <p14:tracePt t="79654" x="2916238" y="889000"/>
          <p14:tracePt t="79671" x="2816225" y="876300"/>
          <p14:tracePt t="79672" x="2778125" y="876300"/>
          <p14:tracePt t="79688" x="2716213" y="876300"/>
          <p14:tracePt t="79705" x="2667000" y="876300"/>
          <p14:tracePt t="79721" x="2641600" y="876300"/>
          <p14:tracePt t="79722" x="2616200" y="876300"/>
          <p14:tracePt t="79738" x="2565400" y="876300"/>
          <p14:tracePt t="79754" x="2516188" y="876300"/>
          <p14:tracePt t="79771" x="2465388" y="889000"/>
          <p14:tracePt t="79772" x="2452688" y="889000"/>
          <p14:tracePt t="79788" x="2390775" y="901700"/>
          <p14:tracePt t="79805" x="2352675" y="925513"/>
          <p14:tracePt t="79822" x="2316163" y="925513"/>
          <p14:tracePt t="79823" x="2303463" y="938213"/>
          <p14:tracePt t="79838" x="2290763" y="950913"/>
          <p14:tracePt t="79855" x="2278063" y="950913"/>
          <p14:tracePt t="79871" x="2265363" y="950913"/>
          <p14:tracePt t="79888" x="2252663" y="963613"/>
          <p14:tracePt t="79904" x="2239963" y="963613"/>
          <p14:tracePt t="79921" x="2228850" y="989013"/>
          <p14:tracePt t="79923" x="2216150" y="1001713"/>
          <p14:tracePt t="79938" x="2203450" y="1063625"/>
          <p14:tracePt t="79955" x="2178050" y="1114425"/>
          <p14:tracePt t="79957" x="2165350" y="1150938"/>
          <p14:tracePt t="79972" x="2165350" y="1176338"/>
          <p14:tracePt t="79988" x="2152650" y="1238250"/>
          <p14:tracePt t="80005" x="2152650" y="1263650"/>
          <p14:tracePt t="80006" x="2152650" y="1289050"/>
          <p14:tracePt t="80022" x="2152650" y="1327150"/>
          <p14:tracePt t="80038" x="2152650" y="1350963"/>
          <p14:tracePt t="80056" x="2152650" y="1376363"/>
          <p14:tracePt t="80071" x="2152650" y="1401763"/>
          <p14:tracePt t="80072" x="2152650" y="1414463"/>
          <p14:tracePt t="80088" x="2152650" y="1439863"/>
          <p14:tracePt t="80106" x="2152650" y="1489075"/>
          <p14:tracePt t="80108" x="2165350" y="1489075"/>
          <p14:tracePt t="80122" x="2178050" y="1514475"/>
          <p14:tracePt t="80123" x="2190750" y="1527175"/>
          <p14:tracePt t="80138" x="2228850" y="1576388"/>
          <p14:tracePt t="80154" x="2252663" y="1614488"/>
          <p14:tracePt t="80172" x="2290763" y="1639888"/>
          <p14:tracePt t="80173" x="2316163" y="1676400"/>
          <p14:tracePt t="80187" x="2352675" y="1714500"/>
          <p14:tracePt t="80204" x="2390775" y="1739900"/>
          <p14:tracePt t="80221" x="2441575" y="1776413"/>
          <p14:tracePt t="80223" x="2452688" y="1776413"/>
          <p14:tracePt t="80238" x="2478088" y="1801813"/>
          <p14:tracePt t="80254" x="2503488" y="1814513"/>
          <p14:tracePt t="80271" x="2554288" y="1839913"/>
          <p14:tracePt t="80272" x="2565400" y="1852613"/>
          <p14:tracePt t="80287" x="2641600" y="1889125"/>
          <p14:tracePt t="80304" x="2690813" y="1901825"/>
          <p14:tracePt t="80322" x="2790825" y="1939925"/>
          <p14:tracePt t="80338" x="2854325" y="1939925"/>
          <p14:tracePt t="80355" x="2903538" y="1939925"/>
          <p14:tracePt t="80373" x="2967038" y="1939925"/>
          <p14:tracePt t="80389" x="3003550" y="1939925"/>
          <p14:tracePt t="80405" x="3028950" y="1939925"/>
          <p14:tracePt t="80407" x="3041650" y="1939925"/>
          <p14:tracePt t="80421" x="3067050" y="1939925"/>
          <p14:tracePt t="80422" x="3092450" y="1939925"/>
          <p14:tracePt t="80438" x="3103563" y="1927225"/>
          <p14:tracePt t="80455" x="3128963" y="1927225"/>
          <p14:tracePt t="80472" x="3167063" y="1901825"/>
          <p14:tracePt t="80488" x="3192463" y="1889125"/>
          <p14:tracePt t="80507" x="3205163" y="1889125"/>
          <p14:tracePt t="80523" x="3205163" y="1876425"/>
          <p14:tracePt t="80538" x="3228975" y="1852613"/>
          <p14:tracePt t="80554" x="3241675" y="1827213"/>
          <p14:tracePt t="80570" x="3254375" y="1789113"/>
          <p14:tracePt t="80587" x="3279775" y="1727200"/>
          <p14:tracePt t="80603" x="3279775" y="1663700"/>
          <p14:tracePt t="80620" x="3279775" y="1639888"/>
          <p14:tracePt t="80621" x="3279775" y="1614488"/>
          <p14:tracePt t="80637" x="3279775" y="1576388"/>
          <p14:tracePt t="80653" x="3279775" y="1552575"/>
          <p14:tracePt t="80670" x="3279775" y="1514475"/>
          <p14:tracePt t="80687" x="3267075" y="1476375"/>
          <p14:tracePt t="80704" x="3254375" y="1414463"/>
          <p14:tracePt t="80720" x="3228975" y="1376363"/>
          <p14:tracePt t="80737" x="3192463" y="1314450"/>
          <p14:tracePt t="80754" x="3179763" y="1289050"/>
          <p14:tracePt t="80771" x="3154363" y="1250950"/>
          <p14:tracePt t="80787" x="3116263" y="1214438"/>
          <p14:tracePt t="80804" x="3103563" y="1201738"/>
          <p14:tracePt t="80821" x="3079750" y="1163638"/>
          <p14:tracePt t="80837" x="3003550" y="1114425"/>
          <p14:tracePt t="80854" x="2928938" y="1063625"/>
          <p14:tracePt t="80871" x="2841625" y="1050925"/>
          <p14:tracePt t="80872" x="2816225" y="1038225"/>
          <p14:tracePt t="80887" x="2754313" y="1014413"/>
          <p14:tracePt t="80903" x="2690813" y="1001713"/>
          <p14:tracePt t="80921" x="2628900" y="989013"/>
          <p14:tracePt t="80938" x="2590800" y="976313"/>
          <p14:tracePt t="80955" x="2528888" y="976313"/>
          <p14:tracePt t="80957" x="2503488" y="976313"/>
          <p14:tracePt t="80971" x="2465388" y="976313"/>
          <p14:tracePt t="80973" x="2428875" y="976313"/>
          <p14:tracePt t="80987" x="2390775" y="976313"/>
          <p14:tracePt t="81004" x="2352675" y="976313"/>
          <p14:tracePt t="81021" x="2328863" y="976313"/>
          <p14:tracePt t="81038" x="2278063" y="976313"/>
          <p14:tracePt t="81055" x="2239963" y="976313"/>
          <p14:tracePt t="81058" x="2216150" y="976313"/>
          <p14:tracePt t="81070" x="2203450" y="976313"/>
          <p14:tracePt t="81087" x="2165350" y="1001713"/>
          <p14:tracePt t="81104" x="2127250" y="1014413"/>
          <p14:tracePt t="81121" x="2116138" y="1038225"/>
          <p14:tracePt t="81122" x="2103438" y="1038225"/>
          <p14:tracePt t="81137" x="2090738" y="1038225"/>
          <p14:tracePt t="81154" x="2065338" y="1050925"/>
          <p14:tracePt t="81173" x="2052638" y="1076325"/>
          <p14:tracePt t="81188" x="2039938" y="1089025"/>
          <p14:tracePt t="81205" x="2003425" y="1150938"/>
          <p14:tracePt t="81222" x="1952625" y="1214438"/>
          <p14:tracePt t="81223" x="1939925" y="1227138"/>
          <p14:tracePt t="81238" x="1939925" y="1263650"/>
          <p14:tracePt t="81240" x="1927225" y="1276350"/>
          <p14:tracePt t="81255" x="1914525" y="1301750"/>
          <p14:tracePt t="81272" x="1890713" y="1327150"/>
          <p14:tracePt t="81274" x="1890713" y="1339850"/>
          <p14:tracePt t="81289" x="1890713" y="1350963"/>
          <p14:tracePt t="81305" x="1878013" y="1350963"/>
          <p14:tracePt t="81322" x="1878013" y="1363663"/>
          <p14:tracePt t="81388" x="1878013" y="1376363"/>
          <p14:tracePt t="81423" x="1878013" y="1389063"/>
          <p14:tracePt t="83082" x="1890713" y="1376363"/>
          <p14:tracePt t="83088" x="1952625" y="1339850"/>
          <p14:tracePt t="83095" x="2014538" y="1276350"/>
          <p14:tracePt t="83104" x="2078038" y="1238250"/>
          <p14:tracePt t="83121" x="2152650" y="1201738"/>
          <p14:tracePt t="83138" x="2228850" y="1150938"/>
          <p14:tracePt t="83139" x="2278063" y="1138238"/>
          <p14:tracePt t="83154" x="2316163" y="1114425"/>
          <p14:tracePt t="83171" x="2378075" y="1101725"/>
          <p14:tracePt t="83188" x="2478088" y="1063625"/>
          <p14:tracePt t="83205" x="2590800" y="1063625"/>
          <p14:tracePt t="83222" x="2678113" y="1063625"/>
          <p14:tracePt t="83224" x="2703513" y="1063625"/>
          <p14:tracePt t="83239" x="2778125" y="1063625"/>
          <p14:tracePt t="83254" x="2828925" y="1063625"/>
          <p14:tracePt t="83271" x="2890838" y="1063625"/>
          <p14:tracePt t="83289" x="2954338" y="1089025"/>
          <p14:tracePt t="83290" x="2979738" y="1101725"/>
          <p14:tracePt t="83305" x="3054350" y="1125538"/>
          <p14:tracePt t="83322" x="3128963" y="1163638"/>
          <p14:tracePt t="83324" x="3167063" y="1176338"/>
          <p14:tracePt t="83338" x="3205163" y="1201738"/>
          <p14:tracePt t="83340" x="3216275" y="1214438"/>
          <p14:tracePt t="83354" x="3279775" y="1250950"/>
          <p14:tracePt t="83371" x="3317875" y="1276350"/>
          <p14:tracePt t="83386" x="3354388" y="1301750"/>
          <p14:tracePt t="83388" x="3367088" y="1301750"/>
          <p14:tracePt t="83403" x="3379788" y="1327150"/>
          <p14:tracePt t="83421" x="3392488" y="1339850"/>
          <p14:tracePt t="83438" x="3417888" y="1339850"/>
          <p14:tracePt t="83454" x="3429000" y="1339850"/>
          <p14:tracePt t="83471" x="3441700" y="1363663"/>
          <p14:tracePt t="83496" x="3454400" y="1363663"/>
          <p14:tracePt t="83524" x="3454400" y="1376363"/>
          <p14:tracePt t="83532" x="3467100" y="1376363"/>
          <p14:tracePt t="83582" x="3492500" y="1376363"/>
          <p14:tracePt t="83596" x="3492500" y="1389063"/>
          <p14:tracePt t="83660" x="3505200" y="1389063"/>
          <p14:tracePt t="83996" x="3505200" y="1376363"/>
          <p14:tracePt t="84017" x="3541713" y="1339850"/>
          <p14:tracePt t="84024" x="3592513" y="1263650"/>
          <p14:tracePt t="84039" x="3654425" y="1214438"/>
          <p14:tracePt t="84055" x="3692525" y="1176338"/>
          <p14:tracePt t="84071" x="3743325" y="1114425"/>
          <p14:tracePt t="84088" x="3779838" y="1076325"/>
          <p14:tracePt t="84090" x="3805238" y="1076325"/>
          <p14:tracePt t="84105" x="3817938" y="1063625"/>
          <p14:tracePt t="84107" x="3830638" y="1050925"/>
          <p14:tracePt t="84121" x="3856038" y="1025525"/>
          <p14:tracePt t="84139" x="3905250" y="1001713"/>
          <p14:tracePt t="84155" x="3930650" y="989013"/>
          <p14:tracePt t="84156" x="3943350" y="976313"/>
          <p14:tracePt t="84171" x="3979863" y="963613"/>
          <p14:tracePt t="84188" x="4030663" y="938213"/>
          <p14:tracePt t="84189" x="4043363" y="925513"/>
          <p14:tracePt t="84205" x="4068763" y="912813"/>
          <p14:tracePt t="84206" x="4081463" y="912813"/>
          <p14:tracePt t="84221" x="4143375" y="889000"/>
          <p14:tracePt t="84238" x="4181475" y="876300"/>
          <p14:tracePt t="84240" x="4217988" y="876300"/>
          <p14:tracePt t="84254" x="4243388" y="876300"/>
          <p14:tracePt t="84255" x="4256088" y="876300"/>
          <p14:tracePt t="84271" x="4294188" y="876300"/>
          <p14:tracePt t="84289" x="4330700" y="876300"/>
          <p14:tracePt t="84305" x="4343400" y="876300"/>
          <p14:tracePt t="84307" x="4368800" y="876300"/>
          <p14:tracePt t="84321" x="4406900" y="876300"/>
          <p14:tracePt t="84338" x="4443413" y="850900"/>
          <p14:tracePt t="84355" x="4481513" y="850900"/>
          <p14:tracePt t="84357" x="4506913" y="850900"/>
          <p14:tracePt t="84372" x="4556125" y="850900"/>
          <p14:tracePt t="84388" x="4619625" y="850900"/>
          <p14:tracePt t="84390" x="4643438" y="863600"/>
          <p14:tracePt t="84404" x="4668838" y="863600"/>
          <p14:tracePt t="84405" x="4681538" y="863600"/>
          <p14:tracePt t="84422" x="4732338" y="863600"/>
          <p14:tracePt t="84439" x="4756150" y="876300"/>
          <p14:tracePt t="84441" x="4781550" y="889000"/>
          <p14:tracePt t="84455" x="4806950" y="889000"/>
          <p14:tracePt t="84456" x="4819650" y="889000"/>
          <p14:tracePt t="84471" x="4856163" y="901700"/>
          <p14:tracePt t="84488" x="4881563" y="912813"/>
          <p14:tracePt t="84489" x="4894263" y="912813"/>
          <p14:tracePt t="84504" x="4906963" y="925513"/>
          <p14:tracePt t="84506" x="4919663" y="938213"/>
          <p14:tracePt t="84521" x="4945063" y="950913"/>
          <p14:tracePt t="84538" x="4956175" y="963613"/>
          <p14:tracePt t="84540" x="4968875" y="963613"/>
          <p14:tracePt t="84555" x="4981575" y="963613"/>
          <p14:tracePt t="84556" x="4981575" y="976313"/>
          <p14:tracePt t="84571" x="4994275" y="976313"/>
          <p14:tracePt t="84589" x="5019675" y="976313"/>
          <p14:tracePt t="84604" x="5032375" y="989013"/>
          <p14:tracePt t="84621" x="5045075" y="1001713"/>
          <p14:tracePt t="84638" x="5068888" y="1014413"/>
          <p14:tracePt t="84640" x="5068888" y="1025525"/>
          <p14:tracePt t="84654" x="5081588" y="1025525"/>
          <p14:tracePt t="84656" x="5106988" y="1038225"/>
          <p14:tracePt t="84671" x="5132388" y="1076325"/>
          <p14:tracePt t="84688" x="5157788" y="1125538"/>
          <p14:tracePt t="84690" x="5170488" y="1138238"/>
          <p14:tracePt t="84705" x="5181600" y="1150938"/>
          <p14:tracePt t="84706" x="5194300" y="1163638"/>
          <p14:tracePt t="84721" x="5207000" y="1201738"/>
          <p14:tracePt t="84738" x="5219700" y="1214438"/>
          <p14:tracePt t="84740" x="5219700" y="1227138"/>
          <p14:tracePt t="84755" x="5232400" y="1238250"/>
          <p14:tracePt t="84771" x="5232400" y="1263650"/>
          <p14:tracePt t="84788" x="5232400" y="1276350"/>
          <p14:tracePt t="84789" x="5232400" y="1289050"/>
          <p14:tracePt t="84804" x="5232400" y="1301750"/>
          <p14:tracePt t="84806" x="5257800" y="1301750"/>
          <p14:tracePt t="84821" x="5257800" y="1327150"/>
          <p14:tracePt t="84847" x="5257800" y="1339850"/>
          <p14:tracePt t="84875" x="5257800" y="1350963"/>
          <p14:tracePt t="84954" x="5257800" y="1363663"/>
          <p14:tracePt t="84990" x="5257800" y="1376363"/>
          <p14:tracePt t="85005" x="5245100" y="1376363"/>
          <p14:tracePt t="85011" x="5245100" y="1389063"/>
          <p14:tracePt t="85033" x="5232400" y="1389063"/>
          <p14:tracePt t="85047" x="5232400" y="1401763"/>
          <p14:tracePt t="85055" x="5219700" y="1414463"/>
          <p14:tracePt t="85071" x="5207000" y="1427163"/>
          <p14:tracePt t="85088" x="5194300" y="1427163"/>
          <p14:tracePt t="85111" x="5170488" y="1427163"/>
          <p14:tracePt t="85133" x="5170488" y="1439863"/>
          <p14:tracePt t="85176" x="5157788" y="1439863"/>
          <p14:tracePt t="85255" x="5145088" y="1439863"/>
          <p14:tracePt t="85884" x="5145088" y="1427163"/>
          <p14:tracePt t="85927" x="5145088" y="1414463"/>
          <p14:tracePt t="85963" x="5145088" y="1401763"/>
          <p14:tracePt t="85984" x="5145088" y="1389063"/>
          <p14:tracePt t="85998" x="5132388" y="1389063"/>
          <p14:tracePt t="86006" x="5132388" y="1376363"/>
          <p14:tracePt t="86062" x="5132388" y="1363663"/>
          <p14:tracePt t="86098" x="5132388" y="1350963"/>
          <p14:tracePt t="89372" x="5081588" y="1339850"/>
          <p14:tracePt t="89379" x="5045075" y="1327150"/>
          <p14:tracePt t="89387" x="5006975" y="1314450"/>
          <p14:tracePt t="89404" x="4932363" y="1301750"/>
          <p14:tracePt t="89421" x="4881563" y="1250950"/>
          <p14:tracePt t="89422" x="4806950" y="1227138"/>
          <p14:tracePt t="89437" x="4756150" y="1214438"/>
          <p14:tracePt t="89439" x="4706938" y="1189038"/>
          <p14:tracePt t="89454" x="4556125" y="1114425"/>
          <p14:tracePt t="89472" x="4406900" y="1050925"/>
          <p14:tracePt t="89488" x="4368800" y="1050925"/>
          <p14:tracePt t="89490" x="4343400" y="1025525"/>
          <p14:tracePt t="89506" x="4268788" y="1001713"/>
          <p14:tracePt t="89507" x="4243388" y="989013"/>
          <p14:tracePt t="89521" x="4192588" y="963613"/>
          <p14:tracePt t="89522" x="4117975" y="950913"/>
          <p14:tracePt t="89537" x="3956050" y="889000"/>
          <p14:tracePt t="89554" x="3779838" y="863600"/>
          <p14:tracePt t="89571" x="3679825" y="850900"/>
          <p14:tracePt t="89572" x="3654425" y="838200"/>
          <p14:tracePt t="89587" x="3630613" y="825500"/>
          <p14:tracePt t="89604" x="3417888" y="788988"/>
          <p14:tracePt t="89621" x="3279775" y="776288"/>
          <p14:tracePt t="89622" x="3228975" y="763588"/>
          <p14:tracePt t="89637" x="3192463" y="750888"/>
          <p14:tracePt t="89638" x="3167063" y="750888"/>
          <p14:tracePt t="89654" x="3103563" y="750888"/>
          <p14:tracePt t="89672" x="3079750" y="750888"/>
          <p14:tracePt t="89674" x="3041650" y="738188"/>
          <p14:tracePt t="89688" x="3003550" y="725488"/>
          <p14:tracePt t="89690" x="2941638" y="725488"/>
          <p14:tracePt t="89705" x="2816225" y="725488"/>
          <p14:tracePt t="89721" x="2690813" y="725488"/>
          <p14:tracePt t="89738" x="2590800" y="725488"/>
          <p14:tracePt t="89755" x="2528888" y="738188"/>
          <p14:tracePt t="89771" x="2452688" y="750888"/>
          <p14:tracePt t="89787" x="2339975" y="801688"/>
          <p14:tracePt t="89804" x="2278063" y="801688"/>
          <p14:tracePt t="89821" x="2228850" y="812800"/>
          <p14:tracePt t="89837" x="2165350" y="825500"/>
          <p14:tracePt t="89854" x="2127250" y="825500"/>
          <p14:tracePt t="89871" x="2116138" y="838200"/>
          <p14:tracePt t="89872" x="2103438" y="838200"/>
          <p14:tracePt t="89888" x="2090738" y="838200"/>
          <p14:tracePt t="89889" x="2090738" y="850900"/>
          <p14:tracePt t="89904" x="2065338" y="863600"/>
          <p14:tracePt t="89921" x="2039938" y="889000"/>
          <p14:tracePt t="89923" x="2039938" y="901700"/>
          <p14:tracePt t="89938" x="2003425" y="925513"/>
          <p14:tracePt t="89941" x="1990725" y="989013"/>
          <p14:tracePt t="89954" x="1965325" y="1038225"/>
          <p14:tracePt t="89971" x="1952625" y="1101725"/>
          <p14:tracePt t="89973" x="1939925" y="1125538"/>
          <p14:tracePt t="89988" x="1927225" y="1125538"/>
          <p14:tracePt t="89989" x="1927225" y="1150938"/>
          <p14:tracePt t="90004" x="1927225" y="1176338"/>
          <p14:tracePt t="90021" x="1914525" y="1189038"/>
          <p14:tracePt t="90022" x="1914525" y="1201738"/>
          <p14:tracePt t="90037" x="1914525" y="1214438"/>
          <p14:tracePt t="90054" x="1914525" y="1227138"/>
          <p14:tracePt t="90071" x="1914525" y="1238250"/>
          <p14:tracePt t="90072" x="1914525" y="1250950"/>
          <p14:tracePt t="90087" x="1914525" y="1263650"/>
          <p14:tracePt t="90089" x="1914525" y="1276350"/>
          <p14:tracePt t="90104" x="1914525" y="1314450"/>
          <p14:tracePt t="90122" x="1927225" y="1350963"/>
          <p14:tracePt t="90124" x="1927225" y="1363663"/>
          <p14:tracePt t="90138" x="1939925" y="1389063"/>
          <p14:tracePt t="90139" x="1952625" y="1414463"/>
          <p14:tracePt t="90154" x="1965325" y="1439863"/>
          <p14:tracePt t="90171" x="1978025" y="1489075"/>
          <p14:tracePt t="90173" x="2027238" y="1514475"/>
          <p14:tracePt t="90187" x="2052638" y="1539875"/>
          <p14:tracePt t="90189" x="2127250" y="1589088"/>
          <p14:tracePt t="90204" x="2239963" y="1627188"/>
          <p14:tracePt t="90221" x="2352675" y="1652588"/>
          <p14:tracePt t="90222" x="2378075" y="1663700"/>
          <p14:tracePt t="90237" x="2428875" y="1676400"/>
          <p14:tracePt t="90238" x="2478088" y="1689100"/>
          <p14:tracePt t="90254" x="2628900" y="1701800"/>
          <p14:tracePt t="90271" x="2841625" y="1727200"/>
          <p14:tracePt t="90272" x="2903538" y="1739900"/>
          <p14:tracePt t="90287" x="2954338" y="1739900"/>
          <p14:tracePt t="90288" x="2992438" y="1739900"/>
          <p14:tracePt t="90304" x="3092450" y="1752600"/>
          <p14:tracePt t="90322" x="3267075" y="1765300"/>
          <p14:tracePt t="90323" x="3354388" y="1765300"/>
          <p14:tracePt t="90338" x="3454400" y="1776413"/>
          <p14:tracePt t="90339" x="3554413" y="1776413"/>
          <p14:tracePt t="90354" x="3643313" y="1776413"/>
          <p14:tracePt t="90371" x="3756025" y="1776413"/>
          <p14:tracePt t="90372" x="3856038" y="1776413"/>
          <p14:tracePt t="90387" x="3956050" y="1776413"/>
          <p14:tracePt t="90388" x="4043363" y="1776413"/>
          <p14:tracePt t="90404" x="4181475" y="1776413"/>
          <p14:tracePt t="90421" x="4256088" y="1776413"/>
          <p14:tracePt t="90438" x="4343400" y="1776413"/>
          <p14:tracePt t="90439" x="4368800" y="1776413"/>
          <p14:tracePt t="90454" x="4456113" y="1776413"/>
          <p14:tracePt t="90471" x="4543425" y="1776413"/>
          <p14:tracePt t="90487" x="4619625" y="1776413"/>
          <p14:tracePt t="90489" x="4643438" y="1776413"/>
          <p14:tracePt t="90504" x="4694238" y="1776413"/>
          <p14:tracePt t="90521" x="4732338" y="1776413"/>
          <p14:tracePt t="90537" x="4743450" y="1776413"/>
          <p14:tracePt t="90554" x="4781550" y="1765300"/>
          <p14:tracePt t="90572" x="4806950" y="1752600"/>
          <p14:tracePt t="90588" x="4819650" y="1752600"/>
          <p14:tracePt t="90604" x="4856163" y="1739900"/>
          <p14:tracePt t="90621" x="4881563" y="1727200"/>
          <p14:tracePt t="90638" x="4919663" y="1701800"/>
          <p14:tracePt t="90640" x="4945063" y="1701800"/>
          <p14:tracePt t="90654" x="4968875" y="1689100"/>
          <p14:tracePt t="90671" x="5006975" y="1676400"/>
          <p14:tracePt t="90687" x="5032375" y="1676400"/>
          <p14:tracePt t="90689" x="5045075" y="1663700"/>
          <p14:tracePt t="90704" x="5057775" y="1663700"/>
          <p14:tracePt t="90723" x="5068888" y="1663700"/>
          <p14:tracePt t="90739" x="5068888" y="1652588"/>
          <p14:tracePt t="90754" x="5081588" y="1652588"/>
          <p14:tracePt t="90772" x="5094288" y="1639888"/>
          <p14:tracePt t="90773" x="5106988" y="1601788"/>
          <p14:tracePt t="90788" x="5119688" y="1576388"/>
          <p14:tracePt t="90789" x="5132388" y="1563688"/>
          <p14:tracePt t="90804" x="5145088" y="1514475"/>
          <p14:tracePt t="90821" x="5157788" y="1476375"/>
          <p14:tracePt t="90837" x="5157788" y="1450975"/>
          <p14:tracePt t="90839" x="5157788" y="1439863"/>
          <p14:tracePt t="90854" x="5157788" y="1427163"/>
          <p14:tracePt t="90871" x="5145088" y="1389063"/>
          <p14:tracePt t="90873" x="5119688" y="1363663"/>
          <p14:tracePt t="90888" x="5094288" y="1339850"/>
          <p14:tracePt t="90890" x="5057775" y="1314450"/>
          <p14:tracePt t="90904" x="5006975" y="1263650"/>
          <p14:tracePt t="90921" x="4932363" y="1214438"/>
          <p14:tracePt t="90938" x="4856163" y="1125538"/>
          <p14:tracePt t="90940" x="4843463" y="1114425"/>
          <p14:tracePt t="90954" x="4756150" y="1025525"/>
          <p14:tracePt t="90971" x="4581525" y="925513"/>
          <p14:tracePt t="90972" x="4518025" y="901700"/>
          <p14:tracePt t="90987" x="4456113" y="876300"/>
          <p14:tracePt t="90989" x="4418013" y="863600"/>
          <p14:tracePt t="91004" x="4330700" y="825500"/>
          <p14:tracePt t="91021" x="4256088" y="801688"/>
          <p14:tracePt t="91037" x="4117975" y="750888"/>
          <p14:tracePt t="91039" x="3979863" y="712788"/>
          <p14:tracePt t="91054" x="3767138" y="676275"/>
          <p14:tracePt t="91071" x="3667125" y="663575"/>
          <p14:tracePt t="91087" x="3530600" y="638175"/>
          <p14:tracePt t="91088" x="3441700" y="625475"/>
          <p14:tracePt t="91104" x="3228975" y="588963"/>
          <p14:tracePt t="91122" x="3092450" y="588963"/>
          <p14:tracePt t="91123" x="3041650" y="588963"/>
          <p14:tracePt t="91137" x="3016250" y="588963"/>
          <p14:tracePt t="91154" x="2867025" y="588963"/>
          <p14:tracePt t="91170" x="2728913" y="588963"/>
          <p14:tracePt t="91187" x="2616200" y="588963"/>
          <p14:tracePt t="91188" x="2578100" y="588963"/>
          <p14:tracePt t="91204" x="2503488" y="600075"/>
          <p14:tracePt t="91221" x="2452688" y="612775"/>
          <p14:tracePt t="91223" x="2428875" y="625475"/>
          <p14:tracePt t="91238" x="2365375" y="638175"/>
          <p14:tracePt t="91253" x="2228850" y="700088"/>
          <p14:tracePt t="91270" x="2139950" y="725488"/>
          <p14:tracePt t="91288" x="2078038" y="750888"/>
          <p14:tracePt t="91289" x="2039938" y="763588"/>
          <p14:tracePt t="91304" x="2003425" y="776288"/>
          <p14:tracePt t="91321" x="1952625" y="812800"/>
          <p14:tracePt t="91338" x="1914525" y="850900"/>
          <p14:tracePt t="91339" x="1903413" y="876300"/>
          <p14:tracePt t="91354" x="1865313" y="950913"/>
          <p14:tracePt t="91371" x="1852613" y="989013"/>
          <p14:tracePt t="91374" x="1839913" y="1014413"/>
          <p14:tracePt t="91388" x="1839913" y="1050925"/>
          <p14:tracePt t="91404" x="1839913" y="1089025"/>
          <p14:tracePt t="91421" x="1839913" y="1125538"/>
          <p14:tracePt t="91438" x="1839913" y="1150938"/>
          <p14:tracePt t="91439" x="1839913" y="1163638"/>
          <p14:tracePt t="91454" x="1852613" y="1201738"/>
          <p14:tracePt t="91470" x="1914525" y="1263650"/>
          <p14:tracePt t="91488" x="2127250" y="1389063"/>
          <p14:tracePt t="91504" x="2239963" y="1439863"/>
          <p14:tracePt t="91521" x="2339975" y="1476375"/>
          <p14:tracePt t="91538" x="2603500" y="1539875"/>
          <p14:tracePt t="91554" x="2741613" y="1589088"/>
          <p14:tracePt t="91555" x="2803525" y="1601788"/>
          <p14:tracePt t="91570" x="2928938" y="1614488"/>
          <p14:tracePt t="91587" x="3041650" y="1627188"/>
          <p14:tracePt t="91589" x="3141663" y="1627188"/>
          <p14:tracePt t="91604" x="3341688" y="1663700"/>
          <p14:tracePt t="91620" x="3505200" y="1676400"/>
          <p14:tracePt t="91638" x="3667125" y="1727200"/>
          <p14:tracePt t="91654" x="3805238" y="1752600"/>
          <p14:tracePt t="91672" x="3943350" y="1765300"/>
          <p14:tracePt t="91688" x="4130675" y="1776413"/>
          <p14:tracePt t="91704" x="4192588" y="1776413"/>
          <p14:tracePt t="91721" x="4268788" y="1776413"/>
          <p14:tracePt t="91738" x="4406900" y="1776413"/>
          <p14:tracePt t="91755" x="4481513" y="1776413"/>
          <p14:tracePt t="91771" x="4568825" y="1776413"/>
          <p14:tracePt t="91787" x="4606925" y="1776413"/>
          <p14:tracePt t="91788" x="4630738" y="1776413"/>
          <p14:tracePt t="91804" x="4656138" y="1776413"/>
          <p14:tracePt t="91820" x="4681538" y="1776413"/>
          <p14:tracePt t="91838" x="4719638" y="1765300"/>
          <p14:tracePt t="91854" x="4732338" y="1765300"/>
          <p14:tracePt t="91871" x="4756150" y="1752600"/>
          <p14:tracePt t="91873" x="4781550" y="1752600"/>
          <p14:tracePt t="91888" x="4819650" y="1714500"/>
          <p14:tracePt t="91904" x="4843463" y="1701800"/>
          <p14:tracePt t="91920" x="4868863" y="1689100"/>
          <p14:tracePt t="91938" x="4881563" y="1676400"/>
          <p14:tracePt t="91940" x="4894263" y="1676400"/>
          <p14:tracePt t="91954" x="4894263" y="1663700"/>
          <p14:tracePt t="91973" x="4906963" y="1663700"/>
          <p14:tracePt t="91987" x="4906963" y="1639888"/>
          <p14:tracePt t="92004" x="4919663" y="1627188"/>
          <p14:tracePt t="92021" x="4932363" y="1614488"/>
          <p14:tracePt t="92038" x="4932363" y="1601788"/>
          <p14:tracePt t="92054" x="4932363" y="1589088"/>
          <p14:tracePt t="92110" x="4932363" y="1576388"/>
          <p14:tracePt t="92510" x="4906963" y="1576388"/>
          <p14:tracePt t="92518" x="4881563" y="1589088"/>
          <p14:tracePt t="92525" x="4868863" y="1601788"/>
          <p14:tracePt t="92538" x="4843463" y="1601788"/>
          <p14:tracePt t="92539" x="4794250" y="1627188"/>
          <p14:tracePt t="92554" x="4768850" y="1639888"/>
          <p14:tracePt t="92555" x="4732338" y="1676400"/>
          <p14:tracePt t="92570" x="4643438" y="1701800"/>
          <p14:tracePt t="92588" x="4556125" y="1739900"/>
          <p14:tracePt t="92589" x="4530725" y="1752600"/>
          <p14:tracePt t="92604" x="4481513" y="1776413"/>
          <p14:tracePt t="92605" x="4456113" y="1789113"/>
          <p14:tracePt t="92620" x="4406900" y="1801813"/>
          <p14:tracePt t="92637" x="4343400" y="1827213"/>
          <p14:tracePt t="92638" x="4305300" y="1827213"/>
          <p14:tracePt t="92654" x="4268788" y="1839913"/>
          <p14:tracePt t="92655" x="4243388" y="1852613"/>
          <p14:tracePt t="92671" x="4156075" y="1876425"/>
          <p14:tracePt t="92689" x="4043363" y="1914525"/>
          <p14:tracePt t="92704" x="4005263" y="1914525"/>
          <p14:tracePt t="92705" x="3979863" y="1927225"/>
          <p14:tracePt t="92721" x="3930650" y="1939925"/>
          <p14:tracePt t="92739" x="3892550" y="1978025"/>
          <p14:tracePt t="92740" x="3879850" y="1978025"/>
          <p14:tracePt t="92754" x="3856038" y="1978025"/>
          <p14:tracePt t="92755" x="3830638" y="1989138"/>
          <p14:tracePt t="92770" x="3792538" y="2001838"/>
          <p14:tracePt t="92787" x="3767138" y="2027238"/>
          <p14:tracePt t="92789" x="3730625" y="2027238"/>
          <p14:tracePt t="92804" x="3717925" y="2027238"/>
          <p14:tracePt t="92805" x="3692525" y="2027238"/>
          <p14:tracePt t="92820" x="3643313" y="2052638"/>
          <p14:tracePt t="92838" x="3605213" y="2065338"/>
          <p14:tracePt t="92839" x="3592513" y="2065338"/>
          <p14:tracePt t="92854" x="3567113" y="2065338"/>
          <p14:tracePt t="92871" x="3554413" y="2065338"/>
          <p14:tracePt t="92889" x="3530600" y="2065338"/>
          <p14:tracePt t="92947" x="3517900" y="2065338"/>
          <p14:tracePt t="93433" x="3467100" y="2065338"/>
          <p14:tracePt t="93440" x="3392488" y="2039938"/>
          <p14:tracePt t="93447" x="3317875" y="2027238"/>
          <p14:tracePt t="93455" x="3267075" y="2014538"/>
          <p14:tracePt t="93471" x="3205163" y="2014538"/>
          <p14:tracePt t="93487" x="3154363" y="2014538"/>
          <p14:tracePt t="93505" x="3092450" y="2001838"/>
          <p14:tracePt t="93506" x="3016250" y="1978025"/>
          <p14:tracePt t="93521" x="2879725" y="1965325"/>
          <p14:tracePt t="93537" x="2741613" y="1939925"/>
          <p14:tracePt t="93540" x="2716213" y="1927225"/>
          <p14:tracePt t="93555" x="2667000" y="1914525"/>
          <p14:tracePt t="93556" x="2641600" y="1914525"/>
          <p14:tracePt t="93571" x="2565400" y="1901825"/>
          <p14:tracePt t="93587" x="2516188" y="1876425"/>
          <p14:tracePt t="93604" x="2441575" y="1839913"/>
          <p14:tracePt t="93605" x="2390775" y="1827213"/>
          <p14:tracePt t="93620" x="2316163" y="1801813"/>
          <p14:tracePt t="93637" x="2252663" y="1776413"/>
          <p14:tracePt t="93654" x="2190750" y="1752600"/>
          <p14:tracePt t="93655" x="2165350" y="1752600"/>
          <p14:tracePt t="93670" x="2139950" y="1739900"/>
          <p14:tracePt t="93687" x="2127250" y="1727200"/>
          <p14:tracePt t="93704" x="2103438" y="1727200"/>
          <p14:tracePt t="93706" x="2090738" y="1727200"/>
          <p14:tracePt t="93721" x="2078038" y="1714500"/>
          <p14:tracePt t="93738" x="2052638" y="1714500"/>
          <p14:tracePt t="93755" x="2027238" y="1714500"/>
          <p14:tracePt t="93757" x="2003425" y="1689100"/>
          <p14:tracePt t="93771" x="1978025" y="1689100"/>
          <p14:tracePt t="93788" x="1965325" y="1689100"/>
          <p14:tracePt t="93790" x="1952625" y="1689100"/>
          <p14:tracePt t="93805" x="1927225" y="1689100"/>
          <p14:tracePt t="93833" x="1914525" y="1689100"/>
          <p14:tracePt t="93905" x="1903413" y="1689100"/>
          <p14:tracePt t="93955" x="1890713" y="1689100"/>
          <p14:tracePt t="94906" x="1878013" y="1689100"/>
          <p14:tracePt t="94913" x="1878013" y="1701800"/>
          <p14:tracePt t="94926" x="1878013" y="1714500"/>
          <p14:tracePt t="94937" x="1878013" y="1727200"/>
          <p14:tracePt t="94954" x="1865313" y="1727200"/>
          <p14:tracePt t="94970" x="1865313" y="1739900"/>
          <p14:tracePt t="95035" x="1865313" y="1752600"/>
          <p14:tracePt t="95470" x="1865313" y="1739900"/>
          <p14:tracePt t="95477" x="1865313" y="1727200"/>
          <p14:tracePt t="95488" x="1878013" y="1689100"/>
          <p14:tracePt t="95505" x="1890713" y="1639888"/>
          <p14:tracePt t="95507" x="1890713" y="1627188"/>
          <p14:tracePt t="95521" x="1890713" y="1601788"/>
          <p14:tracePt t="95549" x="1890713" y="1589088"/>
          <p14:tracePt t="95620" x="1890713" y="1576388"/>
          <p14:tracePt t="95628" x="1903413" y="1576388"/>
          <p14:tracePt t="95637" x="1903413" y="1563688"/>
          <p14:tracePt t="95654" x="1903413" y="1552575"/>
          <p14:tracePt t="95655" x="1927225" y="1527175"/>
          <p14:tracePt t="95671" x="1939925" y="1514475"/>
          <p14:tracePt t="95672" x="1952625" y="1501775"/>
          <p14:tracePt t="95688" x="1978025" y="1463675"/>
          <p14:tracePt t="95706" x="2014538" y="1427163"/>
          <p14:tracePt t="95708" x="2014538" y="1414463"/>
          <p14:tracePt t="95721" x="2027238" y="1414463"/>
          <p14:tracePt t="95723" x="2027238" y="1401763"/>
          <p14:tracePt t="95778" x="2027238" y="1389063"/>
          <p14:tracePt t="95792" x="2039938" y="1389063"/>
          <p14:tracePt t="95798" x="2052638" y="1389063"/>
          <p14:tracePt t="95805" x="2052638" y="1376363"/>
          <p14:tracePt t="95820" x="2065338" y="1363663"/>
          <p14:tracePt t="95821" x="2090738" y="1339850"/>
          <p14:tracePt t="95837" x="2116138" y="1301750"/>
          <p14:tracePt t="95854" x="2165350" y="1250950"/>
          <p14:tracePt t="95856" x="2190750" y="1227138"/>
          <p14:tracePt t="95871" x="2216150" y="1201738"/>
          <p14:tracePt t="95873" x="2228850" y="1189038"/>
          <p14:tracePt t="95888" x="2252663" y="1176338"/>
          <p14:tracePt t="95906" x="2278063" y="1163638"/>
          <p14:tracePt t="95907" x="2290763" y="1163638"/>
          <p14:tracePt t="95921" x="2303463" y="1150938"/>
          <p14:tracePt t="95949" x="2316163" y="1150938"/>
          <p14:tracePt t="95963" x="2316163" y="1138238"/>
          <p14:tracePt t="95977" x="2328863" y="1125538"/>
          <p14:tracePt t="95992" x="2352675" y="1125538"/>
          <p14:tracePt t="96003" x="2352675" y="1114425"/>
          <p14:tracePt t="96020" x="2365375" y="1114425"/>
          <p14:tracePt t="96037" x="2378075" y="1114425"/>
          <p14:tracePt t="96054" x="2390775" y="1114425"/>
          <p14:tracePt t="96056" x="2403475" y="1114425"/>
          <p14:tracePt t="96092" x="2416175" y="1114425"/>
          <p14:tracePt t="96135" x="2428875" y="1114425"/>
          <p14:tracePt t="96171" x="2441575" y="1114425"/>
          <p14:tracePt t="96994" x="2478088" y="1101725"/>
          <p14:tracePt t="97000" x="2503488" y="1089025"/>
          <p14:tracePt t="97007" x="2528888" y="1076325"/>
          <p14:tracePt t="97021" x="2554288" y="1063625"/>
          <p14:tracePt t="97022" x="2590800" y="1063625"/>
          <p14:tracePt t="97038" x="2628900" y="1025525"/>
          <p14:tracePt t="97053" x="2690813" y="1014413"/>
          <p14:tracePt t="97072" x="2741613" y="1001713"/>
          <p14:tracePt t="97087" x="2803525" y="989013"/>
          <p14:tracePt t="97103" x="2854325" y="963613"/>
          <p14:tracePt t="97121" x="2967038" y="938213"/>
          <p14:tracePt t="97122" x="3016250" y="925513"/>
          <p14:tracePt t="97137" x="3128963" y="901700"/>
          <p14:tracePt t="97154" x="3216275" y="889000"/>
          <p14:tracePt t="97171" x="3267075" y="889000"/>
          <p14:tracePt t="97172" x="3292475" y="889000"/>
          <p14:tracePt t="97187" x="3328988" y="889000"/>
          <p14:tracePt t="97204" x="3379788" y="889000"/>
          <p14:tracePt t="97221" x="3429000" y="889000"/>
          <p14:tracePt t="97222" x="3454400" y="876300"/>
          <p14:tracePt t="97238" x="3517900" y="876300"/>
          <p14:tracePt t="97255" x="3579813" y="876300"/>
          <p14:tracePt t="97257" x="3605213" y="876300"/>
          <p14:tracePt t="97271" x="3630613" y="876300"/>
          <p14:tracePt t="97272" x="3667125" y="876300"/>
          <p14:tracePt t="97288" x="3692525" y="876300"/>
          <p14:tracePt t="97303" x="3717925" y="876300"/>
          <p14:tracePt t="97320" x="3756025" y="876300"/>
          <p14:tracePt t="97338" x="3767138" y="876300"/>
          <p14:tracePt t="97354" x="3779838" y="876300"/>
          <p14:tracePt t="97371" x="3830638" y="889000"/>
          <p14:tracePt t="97388" x="3867150" y="889000"/>
          <p14:tracePt t="97404" x="3892550" y="889000"/>
          <p14:tracePt t="97421" x="3917950" y="901700"/>
          <p14:tracePt t="97422" x="3930650" y="901700"/>
          <p14:tracePt t="97437" x="3956050" y="901700"/>
          <p14:tracePt t="97454" x="3979863" y="901700"/>
          <p14:tracePt t="97472" x="4005263" y="912813"/>
          <p14:tracePt t="97493" x="4005263" y="925513"/>
          <p14:tracePt t="97504" x="4017963" y="925513"/>
          <p14:tracePt t="97522" x="4030663" y="925513"/>
          <p14:tracePt t="97558" x="4030663" y="938213"/>
          <p14:tracePt t="97579" x="4043363" y="938213"/>
          <p14:tracePt t="97593" x="4056063" y="938213"/>
          <p14:tracePt t="97636" x="4068763" y="950913"/>
          <p14:tracePt t="97651" x="4081463" y="950913"/>
          <p14:tracePt t="97672" x="4081463" y="963613"/>
          <p14:tracePt t="97687" x="4092575" y="963613"/>
          <p14:tracePt t="97743" x="4092575" y="976313"/>
          <p14:tracePt t="97766" x="4105275" y="976313"/>
          <p14:tracePt t="97823" x="4105275" y="989013"/>
          <p14:tracePt t="97843" x="4130675" y="989013"/>
          <p14:tracePt t="98223" x="4130675" y="1001713"/>
          <p14:tracePt t="100410" x="4143375" y="1001713"/>
          <p14:tracePt t="100460" x="4156075" y="1001713"/>
          <p14:tracePt t="100468" x="4181475" y="1001713"/>
          <p14:tracePt t="100481" x="4205288" y="1014413"/>
          <p14:tracePt t="100488" x="4217988" y="1014413"/>
          <p14:tracePt t="100503" x="4243388" y="1014413"/>
          <p14:tracePt t="100504" x="4281488" y="1014413"/>
          <p14:tracePt t="100520" x="4330700" y="1014413"/>
          <p14:tracePt t="100536" x="4394200" y="1014413"/>
          <p14:tracePt t="100554" x="4443413" y="1001713"/>
          <p14:tracePt t="100555" x="4456113" y="1001713"/>
          <p14:tracePt t="100571" x="4506913" y="1001713"/>
          <p14:tracePt t="100587" x="4556125" y="989013"/>
          <p14:tracePt t="100589" x="4581525" y="989013"/>
          <p14:tracePt t="100604" x="4606925" y="989013"/>
          <p14:tracePt t="100605" x="4630738" y="989013"/>
          <p14:tracePt t="100621" x="4706938" y="989013"/>
          <p14:tracePt t="100639" x="4856163" y="989013"/>
          <p14:tracePt t="100654" x="4894263" y="989013"/>
          <p14:tracePt t="100656" x="4945063" y="989013"/>
          <p14:tracePt t="100670" x="5032375" y="989013"/>
          <p14:tracePt t="100689" x="5106988" y="989013"/>
          <p14:tracePt t="100704" x="5132388" y="989013"/>
          <p14:tracePt t="100706" x="5157788" y="989013"/>
          <p14:tracePt t="100720" x="5207000" y="989013"/>
          <p14:tracePt t="100738" x="5232400" y="989013"/>
          <p14:tracePt t="100739" x="5270500" y="989013"/>
          <p14:tracePt t="100754" x="5281613" y="989013"/>
          <p14:tracePt t="100756" x="5294313" y="1001713"/>
          <p14:tracePt t="100770" x="5332413" y="1001713"/>
          <p14:tracePt t="100789" x="5370513" y="1014413"/>
          <p14:tracePt t="100790" x="5383213" y="1014413"/>
          <p14:tracePt t="100805" x="5407025" y="1025525"/>
          <p14:tracePt t="100820" x="5419725" y="1025525"/>
          <p14:tracePt t="100839" x="5470525" y="1050925"/>
          <p14:tracePt t="100855" x="5495925" y="1050925"/>
          <p14:tracePt t="100870" x="5507038" y="1050925"/>
          <p14:tracePt t="100888" x="5532438" y="1050925"/>
          <p14:tracePt t="100904" x="5532438" y="1063625"/>
          <p14:tracePt t="100920" x="5545138" y="1063625"/>
          <p14:tracePt t="100938" x="5557838" y="1063625"/>
          <p14:tracePt t="100955" x="5557838" y="1076325"/>
          <p14:tracePt t="100971" x="5583238" y="1076325"/>
          <p14:tracePt t="101004" x="5595938" y="1076325"/>
          <p14:tracePt t="101011" x="5607050" y="1076325"/>
          <p14:tracePt t="101304" x="5670550" y="1076325"/>
          <p14:tracePt t="101311" x="5783263" y="1076325"/>
          <p14:tracePt t="101320" x="5970588" y="1038225"/>
          <p14:tracePt t="101337" x="6208713" y="1025525"/>
          <p14:tracePt t="101353" x="6346825" y="1014413"/>
          <p14:tracePt t="101355" x="6434138" y="1001713"/>
          <p14:tracePt t="101371" x="6696075" y="950913"/>
          <p14:tracePt t="101388" x="6884988" y="925513"/>
          <p14:tracePt t="101404" x="6972300" y="912813"/>
          <p14:tracePt t="101406" x="7034213" y="901700"/>
          <p14:tracePt t="101420" x="7197725" y="876300"/>
          <p14:tracePt t="101437" x="7310438" y="850900"/>
          <p14:tracePt t="101454" x="7410450" y="825500"/>
          <p14:tracePt t="101455" x="7448550" y="825500"/>
          <p14:tracePt t="101470" x="7497763" y="812800"/>
          <p14:tracePt t="101488" x="7535863" y="812800"/>
          <p14:tracePt t="101490" x="7561263" y="812800"/>
          <p14:tracePt t="101504" x="7572375" y="801688"/>
          <p14:tracePt t="101506" x="7597775" y="801688"/>
          <p14:tracePt t="101521" x="7648575" y="788988"/>
          <p14:tracePt t="101537" x="7697788" y="788988"/>
          <p14:tracePt t="101540" x="7723188" y="788988"/>
          <p14:tracePt t="101554" x="7735888" y="788988"/>
          <p14:tracePt t="101555" x="7761288" y="776288"/>
          <p14:tracePt t="101570" x="7797800" y="763588"/>
          <p14:tracePt t="101587" x="7823200" y="750888"/>
          <p14:tracePt t="101604" x="7861300" y="750888"/>
          <p14:tracePt t="101605" x="7874000" y="750888"/>
          <p14:tracePt t="101621" x="7910513" y="750888"/>
          <p14:tracePt t="101637" x="7948613" y="750888"/>
          <p14:tracePt t="101654" x="7986713" y="750888"/>
          <p14:tracePt t="101670" x="7999413" y="750888"/>
          <p14:tracePt t="101687" x="8010525" y="750888"/>
          <p14:tracePt t="101704" x="8023225" y="750888"/>
          <p14:tracePt t="101705" x="8035925" y="750888"/>
          <p14:tracePt t="101720" x="8048625" y="750888"/>
          <p14:tracePt t="101737" x="8074025" y="763588"/>
          <p14:tracePt t="101754" x="8086725" y="763588"/>
          <p14:tracePt t="101755" x="8110538" y="776288"/>
          <p14:tracePt t="101770" x="8123238" y="788988"/>
          <p14:tracePt t="101787" x="8148638" y="788988"/>
          <p14:tracePt t="101804" x="8161338" y="788988"/>
          <p14:tracePt t="101825" x="8161338" y="801688"/>
          <p14:tracePt t="101839" x="8174038" y="801688"/>
          <p14:tracePt t="101962" x="8174038" y="812800"/>
          <p14:tracePt t="102219" x="8161338" y="825500"/>
          <p14:tracePt t="102226" x="8061325" y="863600"/>
          <p14:tracePt t="102237" x="8010525" y="901700"/>
          <p14:tracePt t="102240" x="7935913" y="938213"/>
          <p14:tracePt t="102255" x="7886700" y="976313"/>
          <p14:tracePt t="102257" x="7835900" y="1014413"/>
          <p14:tracePt t="102270" x="7773988" y="1050925"/>
          <p14:tracePt t="102287" x="7723188" y="1101725"/>
          <p14:tracePt t="102304" x="7710488" y="1125538"/>
          <p14:tracePt t="102305" x="7710488" y="1138238"/>
          <p14:tracePt t="102320" x="7685088" y="1150938"/>
          <p14:tracePt t="102337" x="7673975" y="1163638"/>
          <p14:tracePt t="102355" x="7673975" y="1189038"/>
          <p14:tracePt t="102375" x="7661275" y="1189038"/>
          <p14:tracePt t="102419" x="7648575" y="1201738"/>
          <p14:tracePt t="102426" x="7648575" y="1214438"/>
          <p14:tracePt t="102440" x="7635875" y="1227138"/>
          <p14:tracePt t="102455" x="7635875" y="1238250"/>
          <p14:tracePt t="102470" x="7623175" y="1263650"/>
          <p14:tracePt t="102487" x="7597775" y="1301750"/>
          <p14:tracePt t="102505" x="7572375" y="1350963"/>
          <p14:tracePt t="102520" x="7561263" y="1376363"/>
          <p14:tracePt t="102537" x="7548563" y="1414463"/>
          <p14:tracePt t="102553" x="7535863" y="1450975"/>
          <p14:tracePt t="102555" x="7535863" y="1463675"/>
          <p14:tracePt t="102570" x="7510463" y="1514475"/>
          <p14:tracePt t="102587" x="7485063" y="1563688"/>
          <p14:tracePt t="102603" x="7472363" y="1614488"/>
          <p14:tracePt t="102605" x="7459663" y="1627188"/>
          <p14:tracePt t="102621" x="7448550" y="1663700"/>
          <p14:tracePt t="102637" x="7423150" y="1714500"/>
          <p14:tracePt t="102654" x="7397750" y="1739900"/>
          <p14:tracePt t="102670" x="7385050" y="1752600"/>
          <p14:tracePt t="102687" x="7385050" y="1776413"/>
          <p14:tracePt t="102704" x="7385050" y="1789113"/>
          <p14:tracePt t="102720" x="7372350" y="1801813"/>
          <p14:tracePt t="102748" x="7359650" y="1801813"/>
          <p14:tracePt t="102754" x="7359650" y="1814513"/>
          <p14:tracePt t="102790" x="7359650" y="1827213"/>
          <p14:tracePt t="102827" x="7359650" y="1839913"/>
          <p14:tracePt t="102862" x="7359650" y="1852613"/>
          <p14:tracePt t="103020" x="7359650" y="1865313"/>
          <p14:tracePt t="103041" x="7348538" y="1865313"/>
          <p14:tracePt t="103048" x="7348538" y="1876425"/>
          <p14:tracePt t="103055" x="7323138" y="1901825"/>
          <p14:tracePt t="103070" x="7285038" y="1952625"/>
          <p14:tracePt t="103087" x="7223125" y="2027238"/>
          <p14:tracePt t="103104" x="7172325" y="2101850"/>
          <p14:tracePt t="103106" x="7146925" y="2127250"/>
          <p14:tracePt t="103120" x="7123113" y="2152650"/>
          <p14:tracePt t="103122" x="7097713" y="2178050"/>
          <p14:tracePt t="103137" x="7010400" y="2252663"/>
          <p14:tracePt t="103153" x="6959600" y="2278063"/>
          <p14:tracePt t="103155" x="6934200" y="2303463"/>
          <p14:tracePt t="103170" x="6910388" y="2327275"/>
          <p14:tracePt t="103172" x="6897688" y="2339975"/>
          <p14:tracePt t="103187" x="6846888" y="2378075"/>
          <p14:tracePt t="103204" x="6808788" y="2427288"/>
          <p14:tracePt t="103206" x="6797675" y="2439988"/>
          <p14:tracePt t="103220" x="6759575" y="2465388"/>
          <p14:tracePt t="103221" x="6759575" y="2478088"/>
          <p14:tracePt t="103237" x="6734175" y="2527300"/>
          <p14:tracePt t="103255" x="6708775" y="2540000"/>
          <p14:tracePt t="103256" x="6708775" y="2552700"/>
          <p14:tracePt t="103270" x="6696075" y="2552700"/>
          <p14:tracePt t="103271" x="6684963" y="2565400"/>
          <p14:tracePt t="103287" x="6684963" y="2590800"/>
          <p14:tracePt t="103304" x="6684963" y="2603500"/>
          <p14:tracePt t="103305" x="6672263" y="2603500"/>
          <p14:tracePt t="103378" x="6672263" y="2616200"/>
          <p14:tracePt t="103577" x="6646863" y="2603500"/>
          <p14:tracePt t="103584" x="6584950" y="2565400"/>
          <p14:tracePt t="103591" x="6559550" y="2540000"/>
          <p14:tracePt t="103604" x="6496050" y="2516188"/>
          <p14:tracePt t="103605" x="6434138" y="2478088"/>
          <p14:tracePt t="103620" x="6370638" y="2439988"/>
          <p14:tracePt t="103621" x="6283325" y="2414588"/>
          <p14:tracePt t="103637" x="6146800" y="2352675"/>
          <p14:tracePt t="103654" x="6045200" y="2327275"/>
          <p14:tracePt t="103670" x="5957888" y="2278063"/>
          <p14:tracePt t="103672" x="5895975" y="2239963"/>
          <p14:tracePt t="103687" x="5719763" y="2114550"/>
          <p14:tracePt t="103706" x="5483225" y="2001838"/>
          <p14:tracePt t="103721" x="5432425" y="2001838"/>
          <p14:tracePt t="103722" x="5419725" y="1989138"/>
          <p14:tracePt t="103737" x="5357813" y="1965325"/>
          <p14:tracePt t="103754" x="5332413" y="1952625"/>
          <p14:tracePt t="103756" x="5319713" y="1952625"/>
          <p14:tracePt t="103770" x="5307013" y="1952625"/>
          <p14:tracePt t="103787" x="5281613" y="1939925"/>
          <p14:tracePt t="103804" x="5270500" y="1939925"/>
          <p14:tracePt t="103823" x="5270500" y="1927225"/>
          <p14:tracePt t="103836" x="5257800" y="1927225"/>
          <p14:tracePt t="103899" x="5257800" y="1914525"/>
          <p14:tracePt t="104049" x="5257800" y="1901825"/>
          <p14:tracePt t="104063" x="5257800" y="1889125"/>
          <p14:tracePt t="104071" x="5270500" y="1865313"/>
          <p14:tracePt t="104077" x="5307013" y="1827213"/>
          <p14:tracePt t="104086" x="5370513" y="1776413"/>
          <p14:tracePt t="104103" x="5557838" y="1652588"/>
          <p14:tracePt t="104120" x="5719763" y="1527175"/>
          <p14:tracePt t="104121" x="5770563" y="1501775"/>
          <p14:tracePt t="104137" x="5845175" y="1427163"/>
          <p14:tracePt t="104154" x="5932488" y="1363663"/>
          <p14:tracePt t="104155" x="5957888" y="1339850"/>
          <p14:tracePt t="104171" x="6008688" y="1314450"/>
          <p14:tracePt t="104172" x="6057900" y="1301750"/>
          <p14:tracePt t="104187" x="6108700" y="1263650"/>
          <p14:tracePt t="104204" x="6170613" y="1238250"/>
          <p14:tracePt t="104220" x="6208713" y="1227138"/>
          <p14:tracePt t="104222" x="6221413" y="1227138"/>
          <p14:tracePt t="104237" x="6259513" y="1214438"/>
          <p14:tracePt t="104254" x="6283325" y="1201738"/>
          <p14:tracePt t="104270" x="6296025" y="1201738"/>
          <p14:tracePt t="104271" x="6308725" y="1189038"/>
          <p14:tracePt t="104287" x="6321425" y="1189038"/>
          <p14:tracePt t="104303" x="6334125" y="1189038"/>
          <p14:tracePt t="104327" x="6346825" y="1189038"/>
          <p14:tracePt t="104342" x="6359525" y="1163638"/>
          <p14:tracePt t="104385" x="6370638" y="1163638"/>
          <p14:tracePt t="104421" x="6383338" y="1163638"/>
          <p14:tracePt t="104463" x="6396038" y="1163638"/>
          <p14:tracePt t="104506" x="6408738" y="1163638"/>
          <p14:tracePt t="104585" x="6421438" y="1163638"/>
          <p14:tracePt t="105693" x="6446838" y="1163638"/>
          <p14:tracePt t="105700" x="6496050" y="1150938"/>
          <p14:tracePt t="105707" x="6521450" y="1150938"/>
          <p14:tracePt t="105720" x="6534150" y="1150938"/>
          <p14:tracePt t="105722" x="6559550" y="1138238"/>
          <p14:tracePt t="105737" x="6596063" y="1138238"/>
          <p14:tracePt t="105739" x="6608763" y="1138238"/>
          <p14:tracePt t="105754" x="6634163" y="1138238"/>
          <p14:tracePt t="105770" x="6659563" y="1138238"/>
          <p14:tracePt t="105772" x="6672263" y="1138238"/>
          <p14:tracePt t="105788" x="6684963" y="1138238"/>
          <p14:tracePt t="105804" x="6696075" y="1138238"/>
          <p14:tracePt t="105820" x="6734175" y="1138238"/>
          <p14:tracePt t="105822" x="6759575" y="1125538"/>
          <p14:tracePt t="105837" x="6772275" y="1125538"/>
          <p14:tracePt t="105838" x="6797675" y="1125538"/>
          <p14:tracePt t="105854" x="6859588" y="1114425"/>
          <p14:tracePt t="105871" x="6959600" y="1089025"/>
          <p14:tracePt t="105872" x="6985000" y="1089025"/>
          <p14:tracePt t="105886" x="7046913" y="1063625"/>
          <p14:tracePt t="105904" x="7110413" y="1063625"/>
          <p14:tracePt t="105920" x="7146925" y="1063625"/>
          <p14:tracePt t="105937" x="7172325" y="1063625"/>
          <p14:tracePt t="105938" x="7185025" y="1050925"/>
          <p14:tracePt t="105953" x="7235825" y="1038225"/>
          <p14:tracePt t="105971" x="7272338" y="1025525"/>
          <p14:tracePt t="105972" x="7323138" y="1025525"/>
          <p14:tracePt t="105987" x="7348538" y="1025525"/>
          <p14:tracePt t="105988" x="7372350" y="1025525"/>
          <p14:tracePt t="106003" x="7448550" y="1001713"/>
          <p14:tracePt t="106021" x="7497763" y="1001713"/>
          <p14:tracePt t="106022" x="7523163" y="1001713"/>
          <p14:tracePt t="106036" x="7585075" y="1001713"/>
          <p14:tracePt t="106053" x="7610475" y="1001713"/>
          <p14:tracePt t="106070" x="7661275" y="1001713"/>
          <p14:tracePt t="106087" x="7673975" y="1001713"/>
          <p14:tracePt t="106104" x="7685088" y="1001713"/>
          <p14:tracePt t="106121" x="7710488" y="1001713"/>
          <p14:tracePt t="106143" x="7723188" y="989013"/>
          <p14:tracePt t="106153" x="7735888" y="989013"/>
          <p14:tracePt t="106170" x="7748588" y="989013"/>
          <p14:tracePt t="106193" x="7761288" y="989013"/>
          <p14:tracePt t="106222" x="7773988" y="989013"/>
          <p14:tracePt t="106287" x="7785100" y="989013"/>
          <p14:tracePt t="106322" x="7797800" y="989013"/>
          <p14:tracePt t="106343" x="7810500" y="989013"/>
          <p14:tracePt t="106379" x="7823200" y="989013"/>
          <p14:tracePt t="106458" x="7835900" y="989013"/>
          <p14:tracePt t="106773" x="7848600" y="989013"/>
          <p14:tracePt t="106802" x="7861300" y="989013"/>
          <p14:tracePt t="106830" x="7874000" y="989013"/>
          <p14:tracePt t="106838" x="7886700" y="989013"/>
          <p14:tracePt t="106858" x="7897813" y="989013"/>
          <p14:tracePt t="106871" x="7910513" y="989013"/>
          <p14:tracePt t="106887" x="7935913" y="989013"/>
          <p14:tracePt t="106901" x="7948613" y="989013"/>
          <p14:tracePt t="106915" x="7961313" y="989013"/>
          <p14:tracePt t="106930" x="7974013" y="1001713"/>
          <p14:tracePt t="106937" x="7986713" y="1001713"/>
          <p14:tracePt t="106954" x="7999413" y="1014413"/>
          <p14:tracePt t="106970" x="8023225" y="1025525"/>
          <p14:tracePt t="106988" x="8035925" y="1025525"/>
          <p14:tracePt t="107015" x="8048625" y="1025525"/>
          <p14:tracePt t="107044" x="8061325" y="1025525"/>
          <p14:tracePt t="107058" x="8074025" y="1025525"/>
          <p14:tracePt t="107066" x="8086725" y="1025525"/>
          <p14:tracePt t="107080" x="8099425" y="1038225"/>
          <p14:tracePt t="107094" x="8110538" y="1038225"/>
          <p14:tracePt t="107103" x="8123238" y="1038225"/>
          <p14:tracePt t="107120" x="8161338" y="1063625"/>
          <p14:tracePt t="107137" x="8199438" y="1063625"/>
          <p14:tracePt t="107139" x="8212138" y="1076325"/>
          <p14:tracePt t="107153" x="8261350" y="1101725"/>
          <p14:tracePt t="107171" x="8286750" y="1114425"/>
          <p14:tracePt t="107187" x="8335963" y="1125538"/>
          <p14:tracePt t="107189" x="8348663" y="1138238"/>
          <p14:tracePt t="107203" x="8374063" y="1150938"/>
          <p14:tracePt t="107220" x="8386763" y="1163638"/>
          <p14:tracePt t="107237" x="8412163" y="1176338"/>
          <p14:tracePt t="107253" x="8424863" y="1176338"/>
          <p14:tracePt t="107270" x="8435975" y="1176338"/>
          <p14:tracePt t="107288" x="8435975" y="1189038"/>
          <p14:tracePt t="107323" x="8448675" y="1189038"/>
          <p14:tracePt t="107338" x="8448675" y="1201738"/>
          <p14:tracePt t="115608" x="8412163" y="1201738"/>
          <p14:tracePt t="115616" x="8374063" y="1189038"/>
          <p14:tracePt t="115622" x="8335963" y="1176338"/>
          <p14:tracePt t="115636" x="8299450" y="1176338"/>
          <p14:tracePt t="115638" x="8235950" y="1150938"/>
          <p14:tracePt t="115653" x="8074025" y="1076325"/>
          <p14:tracePt t="115670" x="7848600" y="1038225"/>
          <p14:tracePt t="115687" x="7710488" y="1014413"/>
          <p14:tracePt t="115688" x="7685088" y="1001713"/>
          <p14:tracePt t="115703" x="7561263" y="963613"/>
          <p14:tracePt t="115720" x="7385050" y="938213"/>
          <p14:tracePt t="115723" x="7272338" y="925513"/>
          <p14:tracePt t="115737" x="7134225" y="912813"/>
          <p14:tracePt t="115753" x="7059613" y="912813"/>
          <p14:tracePt t="115770" x="6997700" y="901700"/>
          <p14:tracePt t="115772" x="6946900" y="901700"/>
          <p14:tracePt t="115787" x="6821488" y="889000"/>
          <p14:tracePt t="115804" x="6696075" y="863600"/>
          <p14:tracePt t="115821" x="6608763" y="863600"/>
          <p14:tracePt t="115822" x="6584950" y="863600"/>
          <p14:tracePt t="115837" x="6546850" y="863600"/>
          <p14:tracePt t="115838" x="6521450" y="863600"/>
          <p14:tracePt t="115853" x="6483350" y="863600"/>
          <p14:tracePt t="115870" x="6421438" y="863600"/>
          <p14:tracePt t="115872" x="6383338" y="876300"/>
          <p14:tracePt t="115888" x="6321425" y="889000"/>
          <p14:tracePt t="115889" x="6283325" y="889000"/>
          <p14:tracePt t="115903" x="6183313" y="912813"/>
          <p14:tracePt t="115920" x="6083300" y="950913"/>
          <p14:tracePt t="115937" x="5983288" y="1014413"/>
          <p14:tracePt t="115953" x="5932488" y="1025525"/>
          <p14:tracePt t="115970" x="5895975" y="1050925"/>
          <p14:tracePt t="115987" x="5845175" y="1089025"/>
          <p14:tracePt t="115988" x="5832475" y="1101725"/>
          <p14:tracePt t="116004" x="5808663" y="1125538"/>
          <p14:tracePt t="116020" x="5770563" y="1138238"/>
          <p14:tracePt t="116037" x="5757863" y="1163638"/>
          <p14:tracePt t="116053" x="5745163" y="1176338"/>
          <p14:tracePt t="116070" x="5695950" y="1227138"/>
          <p14:tracePt t="116087" x="5670550" y="1263650"/>
          <p14:tracePt t="116089" x="5645150" y="1289050"/>
          <p14:tracePt t="116103" x="5619750" y="1350963"/>
          <p14:tracePt t="116119" x="5583238" y="1414463"/>
          <p14:tracePt t="116137" x="5557838" y="1463675"/>
          <p14:tracePt t="116138" x="5557838" y="1489075"/>
          <p14:tracePt t="116153" x="5532438" y="1539875"/>
          <p14:tracePt t="116170" x="5507038" y="1576388"/>
          <p14:tracePt t="116188" x="5495925" y="1627188"/>
          <p14:tracePt t="116203" x="5495925" y="1663700"/>
          <p14:tracePt t="116220" x="5495925" y="1689100"/>
          <p14:tracePt t="116238" x="5495925" y="1714500"/>
          <p14:tracePt t="116253" x="5495925" y="1739900"/>
          <p14:tracePt t="116270" x="5495925" y="1765300"/>
          <p14:tracePt t="116286" x="5495925" y="1776413"/>
          <p14:tracePt t="116287" x="5495925" y="1789113"/>
          <p14:tracePt t="116303" x="5495925" y="1801813"/>
          <p14:tracePt t="116320" x="5495925" y="1814513"/>
          <p14:tracePt t="116337" x="5495925" y="1827213"/>
          <p14:tracePt t="116367" x="5495925" y="1839913"/>
          <p14:tracePt t="116402" x="5495925" y="1852613"/>
          <p14:tracePt t="116480" x="5507038" y="1852613"/>
          <p14:tracePt t="116595" x="5519738" y="1852613"/>
          <p14:tracePt t="116838" x="5532438" y="1852613"/>
          <p14:tracePt t="116859" x="5557838" y="1865313"/>
          <p14:tracePt t="116866" x="5583238" y="1865313"/>
          <p14:tracePt t="116873" x="5595938" y="1865313"/>
          <p14:tracePt t="116886" x="5632450" y="1876425"/>
          <p14:tracePt t="116887" x="5670550" y="1889125"/>
          <p14:tracePt t="116902" x="5695950" y="1901825"/>
          <p14:tracePt t="116903" x="5719763" y="1914525"/>
          <p14:tracePt t="116920" x="5795963" y="1952625"/>
          <p14:tracePt t="116937" x="5883275" y="1989138"/>
          <p14:tracePt t="116938" x="5945188" y="2039938"/>
          <p14:tracePt t="116952" x="6057900" y="2101850"/>
          <p14:tracePt t="116970" x="6183313" y="2190750"/>
          <p14:tracePt t="116987" x="6259513" y="2252663"/>
          <p14:tracePt t="116989" x="6283325" y="2278063"/>
          <p14:tracePt t="117003" x="6321425" y="2303463"/>
          <p14:tracePt t="117004" x="6359525" y="2327275"/>
          <p14:tracePt t="117020" x="6421438" y="2390775"/>
          <p14:tracePt t="117037" x="6483350" y="2452688"/>
          <p14:tracePt t="117038" x="6546850" y="2490788"/>
          <p14:tracePt t="117053" x="6572250" y="2503488"/>
          <p14:tracePt t="117054" x="6584950" y="2516188"/>
          <p14:tracePt t="117069" x="6634163" y="2565400"/>
          <p14:tracePt t="117087" x="6672263" y="2590800"/>
          <p14:tracePt t="117089" x="6684963" y="2603500"/>
          <p14:tracePt t="117103" x="6696075" y="2616200"/>
          <p14:tracePt t="117104" x="6708775" y="2616200"/>
          <p14:tracePt t="117120" x="6734175" y="2640013"/>
          <p14:tracePt t="117137" x="6746875" y="2652713"/>
          <p14:tracePt t="117138" x="6746875" y="2665413"/>
          <p14:tracePt t="117167" x="6759575" y="2665413"/>
          <p14:tracePt t="117182" x="6759575" y="2678113"/>
          <p14:tracePt t="117211" x="6772275" y="2678113"/>
          <p14:tracePt t="117217" x="6772275" y="2690813"/>
          <p14:tracePt t="117238" x="6784975" y="2690813"/>
          <p14:tracePt t="117274" x="6797675" y="2690813"/>
          <p14:tracePt t="117296" x="6797675" y="2703513"/>
          <p14:tracePt t="117353" x="6808788" y="2703513"/>
          <p14:tracePt t="117968" x="6784975" y="2703513"/>
          <p14:tracePt t="117975" x="6759575" y="2690813"/>
          <p14:tracePt t="117986" x="6734175" y="2665413"/>
          <p14:tracePt t="118003" x="6659563" y="2627313"/>
          <p14:tracePt t="118005" x="6634163" y="2603500"/>
          <p14:tracePt t="118020" x="6546850" y="2565400"/>
          <p14:tracePt t="118036" x="6472238" y="2540000"/>
          <p14:tracePt t="118054" x="6383338" y="2503488"/>
          <p14:tracePt t="118056" x="6370638" y="2503488"/>
          <p14:tracePt t="118070" x="6321425" y="2478088"/>
          <p14:tracePt t="118087" x="6283325" y="2452688"/>
          <p14:tracePt t="118103" x="6246813" y="2414588"/>
          <p14:tracePt t="118104" x="6208713" y="2403475"/>
          <p14:tracePt t="118119" x="6157913" y="2365375"/>
          <p14:tracePt t="118136" x="6096000" y="2314575"/>
          <p14:tracePt t="118153" x="6045200" y="2278063"/>
          <p14:tracePt t="118154" x="6021388" y="2252663"/>
          <p14:tracePt t="118170" x="5957888" y="2214563"/>
          <p14:tracePt t="118186" x="5921375" y="2201863"/>
          <p14:tracePt t="118204" x="5870575" y="2178050"/>
          <p14:tracePt t="118205" x="5845175" y="2178050"/>
          <p14:tracePt t="118220" x="5821363" y="2152650"/>
          <p14:tracePt t="118236" x="5808663" y="2139950"/>
          <p14:tracePt t="118253" x="5795963" y="2127250"/>
          <p14:tracePt t="118255" x="5770563" y="2114550"/>
          <p14:tracePt t="118270" x="5745163" y="2089150"/>
          <p14:tracePt t="118286" x="5708650" y="2065338"/>
          <p14:tracePt t="118303" x="5657850" y="2027238"/>
          <p14:tracePt t="118305" x="5645150" y="2027238"/>
          <p14:tracePt t="118320" x="5607050" y="2001838"/>
          <p14:tracePt t="118336" x="5570538" y="1978025"/>
          <p14:tracePt t="118353" x="5557838" y="1952625"/>
          <p14:tracePt t="118383" x="5519738" y="1952625"/>
          <p14:tracePt t="118389" x="5507038" y="1939925"/>
          <p14:tracePt t="118424" x="5495925" y="1939925"/>
          <p14:tracePt t="118489" x="5483225" y="1939925"/>
          <p14:tracePt t="118518" x="5483225" y="1927225"/>
          <p14:tracePt t="118647" x="5495925" y="1927225"/>
          <p14:tracePt t="118655" x="5532438" y="1914525"/>
          <p14:tracePt t="118660" x="5557838" y="1914525"/>
          <p14:tracePt t="118669" x="5583238" y="1914525"/>
          <p14:tracePt t="118686" x="5645150" y="1914525"/>
          <p14:tracePt t="118703" x="5732463" y="1914525"/>
          <p14:tracePt t="118704" x="5770563" y="1914525"/>
          <p14:tracePt t="118720" x="5908675" y="1914525"/>
          <p14:tracePt t="118737" x="6045200" y="1914525"/>
          <p14:tracePt t="118754" x="6170613" y="1914525"/>
          <p14:tracePt t="118770" x="6208713" y="1927225"/>
          <p14:tracePt t="118787" x="6270625" y="1927225"/>
          <p14:tracePt t="118789" x="6334125" y="1927225"/>
          <p14:tracePt t="118804" x="6408738" y="1927225"/>
          <p14:tracePt t="118820" x="6483350" y="1927225"/>
          <p14:tracePt t="118836" x="6559550" y="1927225"/>
          <p14:tracePt t="118853" x="6621463" y="1927225"/>
          <p14:tracePt t="118855" x="6646863" y="1927225"/>
          <p14:tracePt t="118869" x="6684963" y="1927225"/>
          <p14:tracePt t="118886" x="6721475" y="1927225"/>
          <p14:tracePt t="118904" x="6772275" y="1927225"/>
          <p14:tracePt t="118920" x="6808788" y="1927225"/>
          <p14:tracePt t="118936" x="6859588" y="1927225"/>
          <p14:tracePt t="118954" x="6934200" y="1927225"/>
          <p14:tracePt t="118970" x="6997700" y="1927225"/>
          <p14:tracePt t="118986" x="7072313" y="1927225"/>
          <p14:tracePt t="119003" x="7110413" y="1927225"/>
          <p14:tracePt t="119004" x="7123113" y="1927225"/>
          <p14:tracePt t="119019" x="7172325" y="1927225"/>
          <p14:tracePt t="119036" x="7197725" y="1927225"/>
          <p14:tracePt t="119054" x="7235825" y="1914525"/>
          <p14:tracePt t="119070" x="7259638" y="1889125"/>
          <p14:tracePt t="119086" x="7310438" y="1876425"/>
          <p14:tracePt t="119103" x="7335838" y="1865313"/>
          <p14:tracePt t="119104" x="7359650" y="1865313"/>
          <p14:tracePt t="119119" x="7397750" y="1852613"/>
          <p14:tracePt t="119136" x="7423150" y="1839913"/>
          <p14:tracePt t="119153" x="7459663" y="1827213"/>
          <p14:tracePt t="119154" x="7485063" y="1827213"/>
          <p14:tracePt t="119169" x="7510463" y="1801813"/>
          <p14:tracePt t="119186" x="7548563" y="1776413"/>
          <p14:tracePt t="119203" x="7597775" y="1765300"/>
          <p14:tracePt t="119204" x="7610475" y="1765300"/>
          <p14:tracePt t="119219" x="7635875" y="1752600"/>
          <p14:tracePt t="119236" x="7661275" y="1752600"/>
          <p14:tracePt t="119253" x="7685088" y="1739900"/>
          <p14:tracePt t="119269" x="7697788" y="1739900"/>
          <p14:tracePt t="119287" x="7710488" y="1739900"/>
          <p14:tracePt t="119318" x="7723188" y="1739900"/>
          <p14:tracePt t="119339" x="7735888" y="1739900"/>
          <p14:tracePt t="119376" x="7748588" y="1739900"/>
          <p14:tracePt t="119447" x="7761288" y="1739900"/>
          <p14:tracePt t="119519" x="7761288" y="1727200"/>
          <p14:tracePt t="119526" x="7785100" y="1714500"/>
          <p14:tracePt t="119536" x="7797800" y="1714500"/>
          <p14:tracePt t="119553" x="7835900" y="1701800"/>
          <p14:tracePt t="119554" x="7848600" y="1701800"/>
          <p14:tracePt t="119570" x="7874000" y="1689100"/>
          <p14:tracePt t="119570" x="7897813" y="1676400"/>
          <p14:tracePt t="119586" x="7961313" y="1663700"/>
          <p14:tracePt t="119603" x="8010525" y="1663700"/>
          <p14:tracePt t="119604" x="8035925" y="1663700"/>
          <p14:tracePt t="119619" x="8061325" y="1652588"/>
          <p14:tracePt t="119620" x="8086725" y="1652588"/>
          <p14:tracePt t="119636" x="8110538" y="1627188"/>
          <p14:tracePt t="119653" x="8148638" y="1614488"/>
          <p14:tracePt t="119655" x="8174038" y="1601788"/>
          <p14:tracePt t="119670" x="8199438" y="1601788"/>
          <p14:tracePt t="119671" x="8223250" y="1601788"/>
          <p14:tracePt t="119686" x="8274050" y="1589088"/>
          <p14:tracePt t="119703" x="8324850" y="1576388"/>
          <p14:tracePt t="119704" x="8348663" y="1576388"/>
          <p14:tracePt t="119719" x="8361363" y="1576388"/>
          <p14:tracePt t="119720" x="8386763" y="1563688"/>
          <p14:tracePt t="119736" x="8435975" y="1563688"/>
          <p14:tracePt t="119753" x="8474075" y="1563688"/>
          <p14:tracePt t="119754" x="8512175" y="1563688"/>
          <p14:tracePt t="119770" x="8524875" y="1552575"/>
          <p14:tracePt t="119771" x="8548688" y="1552575"/>
          <p14:tracePt t="119786" x="8612188" y="1527175"/>
          <p14:tracePt t="119803" x="8650288" y="1527175"/>
          <p14:tracePt t="119805" x="8686800" y="1527175"/>
          <p14:tracePt t="119819" x="8699500" y="1527175"/>
          <p14:tracePt t="119820" x="8712200" y="1527175"/>
          <p14:tracePt t="119837" x="8750300" y="1514475"/>
          <p14:tracePt t="119854" x="8786813" y="1514475"/>
          <p14:tracePt t="119855" x="8799513" y="1514475"/>
          <p14:tracePt t="119871" x="8812213" y="1514475"/>
          <p14:tracePt t="119887" x="8824913" y="1514475"/>
          <p14:tracePt t="119940" x="8837613" y="1514475"/>
          <p14:tracePt t="119976" x="8850313" y="1514475"/>
          <p14:tracePt t="125360" x="8824913" y="1501775"/>
          <p14:tracePt t="125366" x="8799513" y="1489075"/>
          <p14:tracePt t="125373" x="8737600" y="1463675"/>
          <p14:tracePt t="125386" x="8637588" y="1401763"/>
          <p14:tracePt t="125388" x="8561388" y="1363663"/>
          <p14:tracePt t="125402" x="8474075" y="1327150"/>
          <p14:tracePt t="125404" x="8361363" y="1276350"/>
          <p14:tracePt t="125419" x="8199438" y="1214438"/>
          <p14:tracePt t="125436" x="8035925" y="1138238"/>
          <p14:tracePt t="125438" x="7835900" y="1076325"/>
          <p14:tracePt t="125453" x="7697788" y="1050925"/>
          <p14:tracePt t="125454" x="7548563" y="1001713"/>
          <p14:tracePt t="125469" x="7385050" y="976313"/>
          <p14:tracePt t="125487" x="7123113" y="912813"/>
          <p14:tracePt t="125504" x="6972300" y="876300"/>
          <p14:tracePt t="125519" x="6846888" y="876300"/>
          <p14:tracePt t="125537" x="6784975" y="876300"/>
          <p14:tracePt t="125538" x="6734175" y="863600"/>
          <p14:tracePt t="125553" x="6696075" y="850900"/>
          <p14:tracePt t="125554" x="6659563" y="850900"/>
          <p14:tracePt t="125569" x="6521450" y="838200"/>
          <p14:tracePt t="125586" x="6396038" y="825500"/>
          <p14:tracePt t="125588" x="6359525" y="812800"/>
          <p14:tracePt t="125603" x="6308725" y="812800"/>
          <p14:tracePt t="125604" x="6270625" y="812800"/>
          <p14:tracePt t="125619" x="6221413" y="812800"/>
          <p14:tracePt t="125639" x="6121400" y="812800"/>
          <p14:tracePt t="125653" x="6083300" y="812800"/>
          <p14:tracePt t="125654" x="6057900" y="812800"/>
          <p14:tracePt t="125670" x="5945188" y="812800"/>
          <p14:tracePt t="125686" x="5870575" y="812800"/>
          <p14:tracePt t="125688" x="5832475" y="812800"/>
          <p14:tracePt t="125703" x="5808663" y="812800"/>
          <p14:tracePt t="125705" x="5783263" y="812800"/>
          <p14:tracePt t="125719" x="5732463" y="812800"/>
          <p14:tracePt t="125737" x="5695950" y="812800"/>
          <p14:tracePt t="125752" x="5645150" y="812800"/>
          <p14:tracePt t="125754" x="5632450" y="812800"/>
          <p14:tracePt t="125769" x="5570538" y="812800"/>
          <p14:tracePt t="125786" x="5519738" y="812800"/>
          <p14:tracePt t="125788" x="5483225" y="812800"/>
          <p14:tracePt t="125802" x="5445125" y="812800"/>
          <p14:tracePt t="125804" x="5407025" y="812800"/>
          <p14:tracePt t="125819" x="5345113" y="812800"/>
          <p14:tracePt t="125836" x="5281613" y="812800"/>
          <p14:tracePt t="125853" x="5232400" y="812800"/>
          <p14:tracePt t="125855" x="5207000" y="812800"/>
          <p14:tracePt t="125870" x="5181600" y="812800"/>
          <p14:tracePt t="125886" x="5145088" y="825500"/>
          <p14:tracePt t="125903" x="5094288" y="825500"/>
          <p14:tracePt t="125904" x="5068888" y="825500"/>
          <p14:tracePt t="125919" x="5006975" y="825500"/>
          <p14:tracePt t="125935" x="4956175" y="825500"/>
          <p14:tracePt t="125952" x="4894263" y="825500"/>
          <p14:tracePt t="125954" x="4868863" y="825500"/>
          <p14:tracePt t="125970" x="4806950" y="825500"/>
          <p14:tracePt t="125987" x="4781550" y="825500"/>
          <p14:tracePt t="125989" x="4756150" y="825500"/>
          <p14:tracePt t="126004" x="4732338" y="825500"/>
          <p14:tracePt t="126020" x="4706938" y="825500"/>
          <p14:tracePt t="126036" x="4656138" y="825500"/>
          <p14:tracePt t="126053" x="4619625" y="825500"/>
          <p14:tracePt t="126055" x="4581525" y="825500"/>
          <p14:tracePt t="126070" x="4543425" y="825500"/>
          <p14:tracePt t="126086" x="4494213" y="825500"/>
          <p14:tracePt t="126103" x="4430713" y="825500"/>
          <p14:tracePt t="126104" x="4394200" y="825500"/>
          <p14:tracePt t="126119" x="4356100" y="825500"/>
          <p14:tracePt t="126135" x="4318000" y="825500"/>
          <p14:tracePt t="126153" x="4281488" y="825500"/>
          <p14:tracePt t="126169" x="4217988" y="838200"/>
          <p14:tracePt t="126186" x="4168775" y="850900"/>
          <p14:tracePt t="126203" x="4117975" y="876300"/>
          <p14:tracePt t="126205" x="4081463" y="876300"/>
          <p14:tracePt t="126220" x="4030663" y="889000"/>
          <p14:tracePt t="126236" x="3968750" y="912813"/>
          <p14:tracePt t="126238" x="3956050" y="912813"/>
          <p14:tracePt t="126255" x="3943350" y="912813"/>
          <p14:tracePt t="126270" x="3930650" y="912813"/>
          <p14:tracePt t="126287" x="3917950" y="912813"/>
          <p14:tracePt t="126304" x="3905250" y="912813"/>
          <p14:tracePt t="126339" x="3892550" y="912813"/>
          <p14:tracePt t="126375" x="3879850" y="912813"/>
          <p14:tracePt t="126396" x="3879850" y="925513"/>
          <p14:tracePt t="126410" x="3867150" y="925513"/>
          <p14:tracePt t="126417" x="3867150" y="938213"/>
          <p14:tracePt t="126424" x="3856038" y="938213"/>
          <p14:tracePt t="126436" x="3856038" y="963613"/>
          <p14:tracePt t="126453" x="3830638" y="989013"/>
          <p14:tracePt t="126454" x="3817938" y="1014413"/>
          <p14:tracePt t="126469" x="3805238" y="1063625"/>
          <p14:tracePt t="126486" x="3792538" y="1101725"/>
          <p14:tracePt t="126503" x="3792538" y="1138238"/>
          <p14:tracePt t="126504" x="3792538" y="1150938"/>
          <p14:tracePt t="126520" x="3792538" y="1163638"/>
          <p14:tracePt t="126537" x="3792538" y="1176338"/>
          <p14:tracePt t="126553" x="3792538" y="1189038"/>
          <p14:tracePt t="126554" x="3792538" y="1201738"/>
          <p14:tracePt t="126569" x="3792538" y="1227138"/>
          <p14:tracePt t="126585" x="3792538" y="1238250"/>
          <p14:tracePt t="126603" x="3792538" y="1263650"/>
          <p14:tracePt t="126603" x="3805238" y="1276350"/>
          <p14:tracePt t="126619" x="3830638" y="1314450"/>
          <p14:tracePt t="126635" x="3856038" y="1363663"/>
          <p14:tracePt t="126653" x="3879850" y="1414463"/>
          <p14:tracePt t="126654" x="3905250" y="1427163"/>
          <p14:tracePt t="126669" x="3930650" y="1489075"/>
          <p14:tracePt t="126685" x="3979863" y="1552575"/>
          <p14:tracePt t="126703" x="4017963" y="1589088"/>
          <p14:tracePt t="126704" x="4030663" y="1601788"/>
          <p14:tracePt t="126720" x="4043363" y="1639888"/>
          <p14:tracePt t="126736" x="4056063" y="1652588"/>
          <p14:tracePt t="126754" x="4092575" y="1676400"/>
          <p14:tracePt t="126769" x="4105275" y="1689100"/>
          <p14:tracePt t="126786" x="4105275" y="1714500"/>
          <p14:tracePt t="126803" x="4117975" y="1727200"/>
          <p14:tracePt t="126804" x="4130675" y="1727200"/>
          <p14:tracePt t="126819" x="4143375" y="1739900"/>
          <p14:tracePt t="126836" x="4156075" y="1739900"/>
          <p14:tracePt t="126853" x="4181475" y="1752600"/>
          <p14:tracePt t="126869" x="4205288" y="1752600"/>
          <p14:tracePt t="126887" x="4243388" y="1752600"/>
          <p14:tracePt t="126903" x="4294188" y="1752600"/>
          <p14:tracePt t="126919" x="4330700" y="1752600"/>
          <p14:tracePt t="126936" x="4356100" y="1752600"/>
          <p14:tracePt t="126953" x="4368800" y="1765300"/>
          <p14:tracePt t="126954" x="4394200" y="1765300"/>
          <p14:tracePt t="126970" x="4418013" y="1765300"/>
          <p14:tracePt t="126986" x="4456113" y="1765300"/>
          <p14:tracePt t="127003" x="4506913" y="1765300"/>
          <p14:tracePt t="127019" x="4543425" y="1752600"/>
          <p14:tracePt t="127036" x="4630738" y="1714500"/>
          <p14:tracePt t="127053" x="4706938" y="1676400"/>
          <p14:tracePt t="127054" x="4732338" y="1663700"/>
          <p14:tracePt t="127070" x="4794250" y="1639888"/>
          <p14:tracePt t="127086" x="4832350" y="1614488"/>
          <p14:tracePt t="127104" x="4856163" y="1589088"/>
          <p14:tracePt t="127105" x="4868863" y="1589088"/>
          <p14:tracePt t="127119" x="4881563" y="1589088"/>
          <p14:tracePt t="127135" x="4894263" y="1576388"/>
          <p14:tracePt t="127154" x="4906963" y="1563688"/>
          <p14:tracePt t="127169" x="4945063" y="1539875"/>
          <p14:tracePt t="127186" x="4968875" y="1527175"/>
          <p14:tracePt t="127203" x="4994275" y="1501775"/>
          <p14:tracePt t="127220" x="5019675" y="1476375"/>
          <p14:tracePt t="127236" x="5032375" y="1476375"/>
          <p14:tracePt t="127253" x="5057775" y="1463675"/>
          <p14:tracePt t="127254" x="5057775" y="1450975"/>
          <p14:tracePt t="127269" x="5068888" y="1427163"/>
          <p14:tracePt t="127311" x="5068888" y="1414463"/>
          <p14:tracePt t="127318" x="5094288" y="1414463"/>
          <p14:tracePt t="127376" x="5094288" y="1401763"/>
          <p14:tracePt t="127383" x="5094288" y="1389063"/>
          <p14:tracePt t="127404" x="5094288" y="1376363"/>
          <p14:tracePt t="127418" x="5094288" y="1363663"/>
          <p14:tracePt t="127432" x="5094288" y="1350963"/>
          <p14:tracePt t="127469" x="5094288" y="1339850"/>
          <p14:tracePt t="127489" x="5094288" y="1327150"/>
          <p14:tracePt t="127497" x="5081588" y="1327150"/>
          <p14:tracePt t="127504" x="5081588" y="1301750"/>
          <p14:tracePt t="127520" x="5057775" y="1289050"/>
          <p14:tracePt t="127536" x="5032375" y="1263650"/>
          <p14:tracePt t="127553" x="4981575" y="1238250"/>
          <p14:tracePt t="127554" x="4956175" y="1214438"/>
          <p14:tracePt t="127570" x="4894263" y="1176338"/>
          <p14:tracePt t="127587" x="4832350" y="1163638"/>
          <p14:tracePt t="127603" x="4768850" y="1138238"/>
          <p14:tracePt t="127605" x="4743450" y="1125538"/>
          <p14:tracePt t="127619" x="4732338" y="1114425"/>
          <p14:tracePt t="127621" x="4706938" y="1114425"/>
          <p14:tracePt t="127636" x="4681538" y="1101725"/>
          <p14:tracePt t="127653" x="4656138" y="1089025"/>
          <p14:tracePt t="127670" x="4619625" y="1076325"/>
          <p14:tracePt t="127686" x="4594225" y="1076325"/>
          <p14:tracePt t="127703" x="4581525" y="1063625"/>
          <p14:tracePt t="127705" x="4543425" y="1050925"/>
          <p14:tracePt t="127719" x="4518025" y="1038225"/>
          <p14:tracePt t="127737" x="4494213" y="1038225"/>
          <p14:tracePt t="127753" x="4468813" y="1038225"/>
          <p14:tracePt t="127769" x="4456113" y="1038225"/>
          <p14:tracePt t="127770" x="4443413" y="1038225"/>
          <p14:tracePt t="127804" x="4430713" y="1038225"/>
          <p14:tracePt t="127969" x="4430713" y="1025525"/>
          <p14:tracePt t="128375" x="4406900" y="1025525"/>
          <p14:tracePt t="128404" x="4394200" y="1025525"/>
          <p14:tracePt t="128440" x="4381500" y="1025525"/>
          <p14:tracePt t="128462" x="4368800" y="1025525"/>
          <p14:tracePt t="128470" x="4356100" y="1025525"/>
          <p14:tracePt t="128483" x="4343400" y="1025525"/>
          <p14:tracePt t="128490" x="4330700" y="1025525"/>
          <p14:tracePt t="128512" x="4318000" y="1025525"/>
          <p14:tracePt t="128520" x="4305300" y="1025525"/>
          <p14:tracePt t="128548" x="4294188" y="1025525"/>
          <p14:tracePt t="128562" x="4281488" y="1025525"/>
          <p14:tracePt t="128571" x="4268788" y="1025525"/>
          <p14:tracePt t="128587" x="4256088" y="1025525"/>
          <p14:tracePt t="128603" x="4243388" y="1025525"/>
          <p14:tracePt t="128619" x="4217988" y="1025525"/>
          <p14:tracePt t="128636" x="4205288" y="1025525"/>
          <p14:tracePt t="128653" x="4192588" y="1025525"/>
          <p14:tracePt t="128670" x="4181475" y="1025525"/>
          <p14:tracePt t="128671" x="4168775" y="1025525"/>
          <p14:tracePt t="128686" x="4156075" y="1025525"/>
          <p14:tracePt t="128702" x="4143375" y="1025525"/>
          <p14:tracePt t="128748" x="4143375" y="1038225"/>
          <p14:tracePt t="128754" x="4117975" y="1038225"/>
          <p14:tracePt t="128783" x="4117975" y="1050925"/>
          <p14:tracePt t="128790" x="4105275" y="1063625"/>
          <p14:tracePt t="128804" x="4092575" y="1076325"/>
          <p14:tracePt t="128819" x="4081463" y="1076325"/>
          <p14:tracePt t="128820" x="4081463" y="1089025"/>
          <p14:tracePt t="128836" x="4068763" y="1101725"/>
          <p14:tracePt t="128853" x="4068763" y="1114425"/>
          <p14:tracePt t="128869" x="4043363" y="1138238"/>
          <p14:tracePt t="128871" x="4043363" y="1150938"/>
          <p14:tracePt t="128886" x="4030663" y="1176338"/>
          <p14:tracePt t="128902" x="4030663" y="1201738"/>
          <p14:tracePt t="128920" x="4030663" y="1214438"/>
          <p14:tracePt t="128921" x="4030663" y="1227138"/>
          <p14:tracePt t="128936" x="4030663" y="1238250"/>
          <p14:tracePt t="128952" x="4030663" y="1250950"/>
          <p14:tracePt t="128969" x="4030663" y="1289050"/>
          <p14:tracePt t="128986" x="4030663" y="1327150"/>
          <p14:tracePt t="129003" x="4030663" y="1363663"/>
          <p14:tracePt t="129020" x="4030663" y="1401763"/>
          <p14:tracePt t="129021" x="4030663" y="1414463"/>
          <p14:tracePt t="129036" x="4030663" y="1463675"/>
          <p14:tracePt t="129054" x="4043363" y="1489075"/>
          <p14:tracePt t="129055" x="4056063" y="1501775"/>
          <p14:tracePt t="129069" x="4056063" y="1514475"/>
          <p14:tracePt t="129071" x="4068763" y="1539875"/>
          <p14:tracePt t="129085" x="4081463" y="1563688"/>
          <p14:tracePt t="129104" x="4092575" y="1576388"/>
          <p14:tracePt t="129105" x="4105275" y="1576388"/>
          <p14:tracePt t="129120" x="4105275" y="1589088"/>
          <p14:tracePt t="129121" x="4117975" y="1614488"/>
          <p14:tracePt t="129135" x="4156075" y="1639888"/>
          <p14:tracePt t="129152" x="4181475" y="1652588"/>
          <p14:tracePt t="129169" x="4192588" y="1663700"/>
          <p14:tracePt t="129170" x="4217988" y="1689100"/>
          <p14:tracePt t="129186" x="4230688" y="1701800"/>
          <p14:tracePt t="129203" x="4243388" y="1701800"/>
          <p14:tracePt t="129205" x="4256088" y="1701800"/>
          <p14:tracePt t="129219" x="4268788" y="1701800"/>
          <p14:tracePt t="129221" x="4268788" y="1714500"/>
          <p14:tracePt t="129236" x="4305300" y="1727200"/>
          <p14:tracePt t="129253" x="4330700" y="1727200"/>
          <p14:tracePt t="129270" x="4343400" y="1727200"/>
          <p14:tracePt t="129286" x="4394200" y="1727200"/>
          <p14:tracePt t="129302" x="4418013" y="1727200"/>
          <p14:tracePt t="129319" x="4468813" y="1727200"/>
          <p14:tracePt t="129320" x="4494213" y="1727200"/>
          <p14:tracePt t="129336" x="4556125" y="1727200"/>
          <p14:tracePt t="129353" x="4594225" y="1714500"/>
          <p14:tracePt t="129370" x="4619625" y="1714500"/>
          <p14:tracePt t="129371" x="4630738" y="1714500"/>
          <p14:tracePt t="129386" x="4643438" y="1714500"/>
          <p14:tracePt t="129412" x="4656138" y="1714500"/>
          <p14:tracePt t="129427" x="4668838" y="1714500"/>
          <p14:tracePt t="129470" x="4681538" y="1714500"/>
          <p14:tracePt t="129541" x="4694238" y="1714500"/>
          <p14:tracePt t="129577" x="4706938" y="1714500"/>
          <p14:tracePt t="129606" x="4719638" y="1701800"/>
          <p14:tracePt t="129613" x="4743450" y="1676400"/>
          <p14:tracePt t="129620" x="4806950" y="1652588"/>
          <p14:tracePt t="129635" x="4994275" y="1539875"/>
          <p14:tracePt t="129652" x="5181600" y="1427163"/>
          <p14:tracePt t="129669" x="5319713" y="1314450"/>
          <p14:tracePt t="129686" x="5432425" y="1227138"/>
          <p14:tracePt t="129702" x="5519738" y="1150938"/>
          <p14:tracePt t="129720" x="5619750" y="1089025"/>
          <p14:tracePt t="129721" x="5670550" y="1050925"/>
          <p14:tracePt t="129736" x="5757863" y="976313"/>
          <p14:tracePt t="129753" x="5845175" y="912813"/>
          <p14:tracePt t="129769" x="5921375" y="838200"/>
          <p14:tracePt t="129770" x="5995988" y="788988"/>
          <p14:tracePt t="129786" x="6146800" y="688975"/>
          <p14:tracePt t="129802" x="6334125" y="588963"/>
          <p14:tracePt t="129819" x="6459538" y="538163"/>
          <p14:tracePt t="129821" x="6534150" y="525463"/>
          <p14:tracePt t="129836" x="6646863" y="487363"/>
          <p14:tracePt t="129852" x="6808788" y="425450"/>
          <p14:tracePt t="129870" x="6997700" y="363538"/>
          <p14:tracePt t="129871" x="7097713" y="350838"/>
          <p14:tracePt t="129886" x="7185025" y="325438"/>
          <p14:tracePt t="129903" x="7272338" y="312738"/>
          <p14:tracePt t="129920" x="7497763" y="263525"/>
          <p14:tracePt t="129936" x="7610475" y="263525"/>
          <p14:tracePt t="129954" x="7735888" y="250825"/>
          <p14:tracePt t="129956" x="7785100" y="250825"/>
          <p14:tracePt t="129970" x="7810500" y="250825"/>
          <p14:tracePt t="129971" x="7874000" y="250825"/>
          <p14:tracePt t="129985" x="7961313" y="250825"/>
          <p14:tracePt t="130002" x="8086725" y="250825"/>
          <p14:tracePt t="130020" x="8148638" y="250825"/>
          <p14:tracePt t="130021" x="8199438" y="250825"/>
          <p14:tracePt t="130036" x="8235950" y="250825"/>
          <p14:tracePt t="130053" x="8299450" y="274638"/>
          <p14:tracePt t="130070" x="8335963" y="287338"/>
          <p14:tracePt t="130071" x="8361363" y="300038"/>
          <p14:tracePt t="130085" x="8386763" y="312738"/>
          <p14:tracePt t="130102" x="8424863" y="338138"/>
          <p14:tracePt t="130119" x="8474075" y="363538"/>
          <p14:tracePt t="130120" x="8486775" y="374650"/>
          <p14:tracePt t="130136" x="8537575" y="412750"/>
          <p14:tracePt t="130153" x="8586788" y="463550"/>
          <p14:tracePt t="130171" x="8661400" y="550863"/>
          <p14:tracePt t="130185" x="8699500" y="588963"/>
          <p14:tracePt t="130203" x="8737600" y="638175"/>
          <p14:tracePt t="130205" x="8750300" y="650875"/>
          <p14:tracePt t="130220" x="8774113" y="700088"/>
          <p14:tracePt t="130235" x="8786813" y="750888"/>
          <p14:tracePt t="130252" x="8786813" y="788988"/>
          <p14:tracePt t="130269" x="8786813" y="825500"/>
          <p14:tracePt t="130270" x="8786813" y="850900"/>
          <p14:tracePt t="130286" x="8774113" y="912813"/>
          <p14:tracePt t="130303" x="8737600" y="976313"/>
          <p14:tracePt t="130320" x="8712200" y="1025525"/>
          <p14:tracePt t="130336" x="8699500" y="1038225"/>
          <p14:tracePt t="130353" x="8699500" y="1063625"/>
          <p14:tracePt t="130369" x="8686800" y="1063625"/>
          <p14:tracePt t="130399" x="8686800" y="1076325"/>
          <p14:tracePt t="130785" x="8674100" y="1076325"/>
          <p14:tracePt t="130792" x="8650288" y="1076325"/>
          <p14:tracePt t="130802" x="8574088" y="1063625"/>
          <p14:tracePt t="130821" x="8335963" y="963613"/>
          <p14:tracePt t="130836" x="8199438" y="912813"/>
          <p14:tracePt t="130838" x="8061325" y="876300"/>
          <p14:tracePt t="130854" x="7861300" y="838200"/>
          <p14:tracePt t="130856" x="7785100" y="825500"/>
          <p14:tracePt t="130870" x="7635875" y="801688"/>
          <p14:tracePt t="130871" x="7448550" y="776288"/>
          <p14:tracePt t="130886" x="7285038" y="763588"/>
          <p14:tracePt t="130887" x="7210425" y="750888"/>
          <p14:tracePt t="130903" x="7046913" y="750888"/>
          <p14:tracePt t="130920" x="6746875" y="738188"/>
          <p14:tracePt t="130922" x="6621463" y="738188"/>
          <p14:tracePt t="130936" x="6546850" y="738188"/>
          <p14:tracePt t="130938" x="6472238" y="738188"/>
          <p14:tracePt t="130953" x="6334125" y="738188"/>
          <p14:tracePt t="130970" x="6083300" y="763588"/>
          <p14:tracePt t="130972" x="5995988" y="763588"/>
          <p14:tracePt t="130986" x="5883275" y="776288"/>
          <p14:tracePt t="131002" x="5745163" y="801688"/>
          <p14:tracePt t="131020" x="5645150" y="825500"/>
          <p14:tracePt t="131021" x="5557838" y="838200"/>
          <p14:tracePt t="131036" x="5470525" y="850900"/>
          <p14:tracePt t="131037" x="5394325" y="876300"/>
          <p14:tracePt t="131053" x="5281613" y="925513"/>
          <p14:tracePt t="131071" x="5170488" y="976313"/>
          <p14:tracePt t="131086" x="5145088" y="976313"/>
          <p14:tracePt t="131087" x="5119688" y="1014413"/>
          <p14:tracePt t="131102" x="5094288" y="1038225"/>
          <p14:tracePt t="131119" x="5045075" y="1089025"/>
          <p14:tracePt t="131121" x="5019675" y="1114425"/>
          <p14:tracePt t="131137" x="5006975" y="1125538"/>
          <p14:tracePt t="131152" x="4994275" y="1138238"/>
          <p14:tracePt t="131169" x="4956175" y="1189038"/>
          <p14:tracePt t="131171" x="4956175" y="1201738"/>
          <p14:tracePt t="131186" x="4945063" y="1227138"/>
          <p14:tracePt t="131187" x="4932363" y="1238250"/>
          <p14:tracePt t="131203" x="4919663" y="1289050"/>
          <p14:tracePt t="131219" x="4906963" y="1339850"/>
          <p14:tracePt t="131221" x="4906963" y="1376363"/>
          <p14:tracePt t="131235" x="4906963" y="1389063"/>
          <p14:tracePt t="131237" x="4894263" y="1414463"/>
          <p14:tracePt t="131252" x="4894263" y="1463675"/>
          <p14:tracePt t="131271" x="4894263" y="1489075"/>
          <p14:tracePt t="131287" x="4894263" y="1501775"/>
          <p14:tracePt t="131307" x="4894263" y="1514475"/>
          <p14:tracePt t="131321" x="4894263" y="1527175"/>
          <p14:tracePt t="131337" x="4894263" y="1539875"/>
          <p14:tracePt t="131352" x="4894263" y="1552575"/>
          <p14:tracePt t="131369" x="4894263" y="1563688"/>
          <p14:tracePt t="131386" x="4894263" y="1576388"/>
          <p14:tracePt t="131387" x="4906963" y="1589088"/>
          <p14:tracePt t="131403" x="4906963" y="1601788"/>
          <p14:tracePt t="131443" x="4906963" y="1614488"/>
          <p14:tracePt t="131451" x="4919663" y="1614488"/>
          <p14:tracePt t="131464" x="4919663" y="1627188"/>
          <p14:tracePt t="131515" x="4919663" y="1639888"/>
          <p14:tracePt t="131528" x="4919663" y="1652588"/>
          <p14:tracePt t="131543" x="4919663" y="1676400"/>
          <p14:tracePt t="131550" x="4906963" y="1676400"/>
          <p14:tracePt t="131556" x="4894263" y="1689100"/>
          <p14:tracePt t="131571" x="4868863" y="1701800"/>
          <p14:tracePt t="131586" x="4856163" y="1714500"/>
          <p14:tracePt t="131602" x="4843463" y="1727200"/>
          <p14:tracePt t="131620" x="4819650" y="1727200"/>
          <p14:tracePt t="131636" x="4806950" y="1727200"/>
          <p14:tracePt t="131638" x="4794250" y="1727200"/>
          <p14:tracePt t="131653" x="4781550" y="1727200"/>
          <p14:tracePt t="131669" x="4768850" y="1727200"/>
          <p14:tracePt t="131686" x="4756150" y="1727200"/>
          <p14:tracePt t="131687" x="4743450" y="1727200"/>
          <p14:tracePt t="131703" x="4719638" y="1727200"/>
          <p14:tracePt t="131719" x="4706938" y="1727200"/>
          <p14:tracePt t="131737" x="4694238" y="1727200"/>
          <p14:tracePt t="131778" x="4681538" y="1727200"/>
          <p14:tracePt t="131786" x="4668838" y="1727200"/>
          <p14:tracePt t="131793" x="4656138" y="1727200"/>
          <p14:tracePt t="131807" x="4643438" y="1727200"/>
          <p14:tracePt t="131819" x="4630738" y="1727200"/>
          <p14:tracePt t="131835" x="4619625" y="1727200"/>
          <p14:tracePt t="131853" x="4606925" y="1727200"/>
          <p14:tracePt t="131894" x="4581525" y="1727200"/>
          <p14:tracePt t="132036" x="4581525" y="1739900"/>
          <p14:tracePt t="132043" x="4581525" y="1752600"/>
          <p14:tracePt t="132057" x="4594225" y="1765300"/>
          <p14:tracePt t="132071" x="4619625" y="1776413"/>
          <p14:tracePt t="132086" x="4630738" y="1776413"/>
          <p14:tracePt t="132088" x="4643438" y="1789113"/>
          <p14:tracePt t="132102" x="4694238" y="1801813"/>
          <p14:tracePt t="132119" x="4719638" y="1814513"/>
          <p14:tracePt t="132135" x="4756150" y="1827213"/>
          <p14:tracePt t="132136" x="4768850" y="1839913"/>
          <p14:tracePt t="132152" x="4781550" y="1839913"/>
          <p14:tracePt t="132169" x="4806950" y="1852613"/>
          <p14:tracePt t="132186" x="4832350" y="1865313"/>
          <p14:tracePt t="132187" x="4843463" y="1876425"/>
          <p14:tracePt t="132203" x="4856163" y="1889125"/>
          <p14:tracePt t="132220" x="4894263" y="1914525"/>
          <p14:tracePt t="132236" x="4906963" y="1927225"/>
          <p14:tracePt t="132238" x="4919663" y="1939925"/>
          <p14:tracePt t="132252" x="4932363" y="1952625"/>
          <p14:tracePt t="132270" x="4945063" y="1952625"/>
          <p14:tracePt t="132286" x="4945063" y="1965325"/>
          <p14:tracePt t="132303" x="4956175" y="1978025"/>
          <p14:tracePt t="132320" x="4956175" y="1989138"/>
          <p14:tracePt t="132337" x="4968875" y="1989138"/>
          <p14:tracePt t="132372" x="4981575" y="2001838"/>
          <p14:tracePt t="132415" x="4994275" y="2001838"/>
          <p14:tracePt t="132494" x="4981575" y="2001838"/>
          <p14:tracePt t="132501" x="4956175" y="2001838"/>
          <p14:tracePt t="132508" x="4945063" y="2001838"/>
          <p14:tracePt t="132519" x="4919663" y="2001838"/>
          <p14:tracePt t="132536" x="4819650" y="2001838"/>
          <p14:tracePt t="132553" x="4781550" y="1989138"/>
          <p14:tracePt t="132569" x="4756150" y="1978025"/>
          <p14:tracePt t="132587" x="4732338" y="1965325"/>
          <p14:tracePt t="132588" x="4719638" y="1952625"/>
          <p14:tracePt t="132602" x="4694238" y="1952625"/>
          <p14:tracePt t="132619" x="4681538" y="1939925"/>
          <p14:tracePt t="132636" x="4668838" y="1939925"/>
          <p14:tracePt t="132637" x="4668838" y="1927225"/>
          <p14:tracePt t="132652" x="4656138" y="1914525"/>
          <p14:tracePt t="132669" x="4643438" y="1914525"/>
          <p14:tracePt t="132686" x="4630738" y="1901825"/>
          <p14:tracePt t="132703" x="4630738" y="1889125"/>
          <p14:tracePt t="132759" x="4619625" y="1889125"/>
          <p14:tracePt t="132787" x="4619625" y="1876425"/>
          <p14:tracePt t="133845" x="4630738" y="1876425"/>
          <p14:tracePt t="133854" x="4643438" y="1876425"/>
          <p14:tracePt t="133859" x="4681538" y="1876425"/>
          <p14:tracePt t="133872" x="4694238" y="1876425"/>
          <p14:tracePt t="133886" x="4719638" y="1876425"/>
          <p14:tracePt t="133888" x="4732338" y="1876425"/>
          <p14:tracePt t="133903" x="4756150" y="1876425"/>
          <p14:tracePt t="133905" x="4768850" y="1876425"/>
          <p14:tracePt t="133919" x="4806950" y="1876425"/>
          <p14:tracePt t="133936" x="4843463" y="1876425"/>
          <p14:tracePt t="133937" x="4868863" y="1876425"/>
          <p14:tracePt t="133952" x="4881563" y="1876425"/>
          <p14:tracePt t="133954" x="4894263" y="1876425"/>
          <p14:tracePt t="133969" x="4945063" y="1865313"/>
          <p14:tracePt t="133988" x="4994275" y="1865313"/>
          <p14:tracePt t="134003" x="5019675" y="1865313"/>
          <p14:tracePt t="134020" x="5045075" y="1865313"/>
          <p14:tracePt t="134037" x="5057775" y="1865313"/>
          <p14:tracePt t="134038" x="5068888" y="1865313"/>
          <p14:tracePt t="134053" x="5081588" y="1865313"/>
          <p14:tracePt t="134070" x="5094288" y="1865313"/>
          <p14:tracePt t="134087" x="5119688" y="1865313"/>
          <p14:tracePt t="134103" x="5132388" y="1865313"/>
          <p14:tracePt t="134104" x="5157788" y="1865313"/>
          <p14:tracePt t="134120" x="5181600" y="1865313"/>
          <p14:tracePt t="134137" x="5232400" y="1865313"/>
          <p14:tracePt t="134153" x="5257800" y="1865313"/>
          <p14:tracePt t="134154" x="5270500" y="1865313"/>
          <p14:tracePt t="134169" x="5294313" y="1865313"/>
          <p14:tracePt t="134186" x="5319713" y="1865313"/>
          <p14:tracePt t="134188" x="5332413" y="1865313"/>
          <p14:tracePt t="134203" x="5345113" y="1865313"/>
          <p14:tracePt t="134219" x="5370513" y="1865313"/>
          <p14:tracePt t="134236" x="5383213" y="1865313"/>
          <p14:tracePt t="134238" x="5394325" y="1865313"/>
          <p14:tracePt t="134252" x="5407025" y="1865313"/>
          <p14:tracePt t="134270" x="5419725" y="1865313"/>
          <p14:tracePt t="134287" x="5432425" y="1865313"/>
          <p14:tracePt t="134302" x="5432425" y="1876425"/>
          <p14:tracePt t="134319" x="5457825" y="1876425"/>
          <p14:tracePt t="134337" x="5470525" y="1876425"/>
          <p14:tracePt t="134354" x="5483225" y="1889125"/>
          <p14:tracePt t="134369" x="5495925" y="1889125"/>
          <p14:tracePt t="134386" x="5507038" y="1889125"/>
          <p14:tracePt t="134388" x="5519738" y="1889125"/>
          <p14:tracePt t="134402" x="5532438" y="1901825"/>
          <p14:tracePt t="134404" x="5545138" y="1901825"/>
          <p14:tracePt t="134419" x="5557838" y="1901825"/>
          <p14:tracePt t="134437" x="5570538" y="1901825"/>
          <p14:tracePt t="134453" x="5570538" y="1927225"/>
          <p14:tracePt t="134469" x="5583238" y="1927225"/>
          <p14:tracePt t="134486" x="5595938" y="1927225"/>
          <p14:tracePt t="134503" x="5607050" y="1927225"/>
          <p14:tracePt t="134504" x="5607050" y="1939925"/>
          <p14:tracePt t="134520" x="5619750" y="1939925"/>
          <p14:tracePt t="134536" x="5632450" y="1939925"/>
          <p14:tracePt t="134553" x="5645150" y="1939925"/>
          <p14:tracePt t="134555" x="5645150" y="1952625"/>
          <p14:tracePt t="134573" x="5657850" y="1952625"/>
          <p14:tracePt t="134588" x="5657850" y="1965325"/>
          <p14:tracePt t="134603" x="5670550" y="1965325"/>
          <p14:tracePt t="134631" x="5683250" y="1965325"/>
          <p14:tracePt t="134702" x="5695950" y="1965325"/>
          <p14:tracePt t="134874" x="5695950" y="1978025"/>
          <p14:tracePt t="134924" x="5708650" y="1978025"/>
          <p14:tracePt t="136404" x="5619750" y="2001838"/>
          <p14:tracePt t="136411" x="5595938" y="2001838"/>
          <p14:tracePt t="136420" x="5483225" y="2001838"/>
          <p14:tracePt t="136436" x="5370513" y="2014538"/>
          <p14:tracePt t="136452" x="5294313" y="2014538"/>
          <p14:tracePt t="136469" x="5257800" y="2014538"/>
          <p14:tracePt t="136471" x="5245100" y="2014538"/>
          <p14:tracePt t="136487" x="5232400" y="2014538"/>
          <p14:tracePt t="136504" x="5207000" y="2014538"/>
          <p14:tracePt t="136519" x="5194300" y="2014538"/>
          <p14:tracePt t="136536" x="5181600" y="2014538"/>
          <p14:tracePt t="136552" x="5170488" y="2014538"/>
          <p14:tracePt t="136554" x="5157788" y="2014538"/>
          <p14:tracePt t="136570" x="5145088" y="2014538"/>
          <p14:tracePt t="136586" x="5106988" y="2014538"/>
          <p14:tracePt t="136604" x="5094288" y="2014538"/>
          <p14:tracePt t="136605" x="5081588" y="2014538"/>
          <p14:tracePt t="136619" x="5057775" y="2014538"/>
          <p14:tracePt t="136636" x="5019675" y="2014538"/>
          <p14:tracePt t="136653" x="5006975" y="2014538"/>
          <p14:tracePt t="136654" x="4994275" y="2014538"/>
          <p14:tracePt t="136669" x="4968875" y="2014538"/>
          <p14:tracePt t="136690" x="4956175" y="2014538"/>
          <p14:tracePt t="136733" x="4932363" y="2014538"/>
          <p14:tracePt t="136747" x="4919663" y="2014538"/>
          <p14:tracePt t="136761" x="4906963" y="2014538"/>
          <p14:tracePt t="136770" x="4881563" y="2014538"/>
          <p14:tracePt t="136786" x="4868863" y="2014538"/>
          <p14:tracePt t="136804" x="4843463" y="2014538"/>
          <p14:tracePt t="136820" x="4832350" y="2014538"/>
          <p14:tracePt t="136837" x="4819650" y="2014538"/>
          <p14:tracePt t="136870" x="4806950" y="2014538"/>
          <p14:tracePt t="136905" x="4794250" y="2014538"/>
          <p14:tracePt t="137262" x="4806950" y="2001838"/>
          <p14:tracePt t="137271" x="4819650" y="2001838"/>
          <p14:tracePt t="137275" x="4856163" y="1989138"/>
          <p14:tracePt t="137285" x="4868863" y="1978025"/>
          <p14:tracePt t="137302" x="4919663" y="1978025"/>
          <p14:tracePt t="137304" x="4956175" y="1978025"/>
          <p14:tracePt t="137319" x="4981575" y="1978025"/>
          <p14:tracePt t="137321" x="4994275" y="1965325"/>
          <p14:tracePt t="137336" x="5057775" y="1965325"/>
          <p14:tracePt t="137353" x="5094288" y="1952625"/>
          <p14:tracePt t="137354" x="5119688" y="1952625"/>
          <p14:tracePt t="137369" x="5145088" y="1952625"/>
          <p14:tracePt t="137371" x="5157788" y="1952625"/>
          <p14:tracePt t="137386" x="5181600" y="1952625"/>
          <p14:tracePt t="137402" x="5207000" y="1952625"/>
          <p14:tracePt t="137419" x="5219700" y="1952625"/>
          <p14:tracePt t="137436" x="5232400" y="1952625"/>
          <p14:tracePt t="137454" x="5245100" y="1939925"/>
          <p14:tracePt t="137469" x="5257800" y="1939925"/>
          <p14:tracePt t="137490" x="5270500" y="1927225"/>
          <p14:tracePt t="137504" x="5281613" y="1927225"/>
          <p14:tracePt t="137533" x="5294313" y="1927225"/>
          <p14:tracePt t="137576" x="5307013" y="1927225"/>
          <p14:tracePt t="137590" x="5319713" y="1914525"/>
          <p14:tracePt t="137598" x="5332413" y="1914525"/>
          <p14:tracePt t="137604" x="5345113" y="1914525"/>
          <p14:tracePt t="137618" x="5370513" y="1914525"/>
          <p14:tracePt t="137619" x="5383213" y="1914525"/>
          <p14:tracePt t="137635" x="5432425" y="1901825"/>
          <p14:tracePt t="137652" x="5470525" y="1901825"/>
          <p14:tracePt t="137669" x="5495925" y="1901825"/>
          <p14:tracePt t="137685" x="5519738" y="1901825"/>
          <p14:tracePt t="137702" x="5532438" y="1901825"/>
          <p14:tracePt t="137740" x="5545138" y="1901825"/>
          <p14:tracePt t="137998" x="5532438" y="1901825"/>
          <p14:tracePt t="138004" x="5519738" y="1901825"/>
          <p14:tracePt t="138012" x="5507038" y="1901825"/>
          <p14:tracePt t="138020" x="5432425" y="1901825"/>
          <p14:tracePt t="138035" x="5383213" y="1901825"/>
          <p14:tracePt t="138052" x="5332413" y="1901825"/>
          <p14:tracePt t="138069" x="5294313" y="1901825"/>
          <p14:tracePt t="138070" x="5281613" y="1901825"/>
          <p14:tracePt t="138085" x="5270500" y="1901825"/>
          <p14:tracePt t="138102" x="5257800" y="1901825"/>
          <p14:tracePt t="138119" x="5245100" y="1901825"/>
          <p14:tracePt t="138121" x="5219700" y="1901825"/>
          <p14:tracePt t="138136" x="5207000" y="1901825"/>
          <p14:tracePt t="138154" x="5194300" y="1901825"/>
          <p14:tracePt t="138169" x="5181600" y="1901825"/>
          <p14:tracePt t="138185" x="5170488" y="1901825"/>
          <p14:tracePt t="138203" x="5119688" y="1901825"/>
          <p14:tracePt t="138219" x="5094288" y="1901825"/>
          <p14:tracePt t="138221" x="5081588" y="1901825"/>
          <p14:tracePt t="138236" x="5019675" y="1901825"/>
          <p14:tracePt t="138252" x="4994275" y="1901825"/>
          <p14:tracePt t="138269" x="4981575" y="1901825"/>
          <p14:tracePt t="138271" x="4968875" y="1901825"/>
          <p14:tracePt t="138285" x="4956175" y="1901825"/>
          <p14:tracePt t="138305" x="4945063" y="1914525"/>
          <p14:tracePt t="138319" x="4919663" y="1927225"/>
          <p14:tracePt t="138320" x="4894263" y="1939925"/>
          <p14:tracePt t="138336" x="4881563" y="1939925"/>
          <p14:tracePt t="138352" x="4843463" y="1952625"/>
          <p14:tracePt t="138369" x="4832350" y="1978025"/>
          <p14:tracePt t="138370" x="4806950" y="1978025"/>
          <p14:tracePt t="138385" x="4781550" y="2001838"/>
          <p14:tracePt t="138397" x="4768850" y="2001838"/>
          <p14:tracePt t="138412" x="4743450" y="2001838"/>
          <p14:tracePt t="138455" x="4732338" y="2001838"/>
          <p14:tracePt t="139664" x="4743450" y="2001838"/>
          <p14:tracePt t="139670" x="4756150" y="2001838"/>
          <p14:tracePt t="139687" x="4768850" y="2001838"/>
          <p14:tracePt t="139691" x="4781550" y="2001838"/>
          <p14:tracePt t="139702" x="4794250" y="2001838"/>
          <p14:tracePt t="139719" x="4806950" y="2001838"/>
          <p14:tracePt t="139735" x="4819650" y="2001838"/>
          <p14:tracePt t="139737" x="4832350" y="2001838"/>
          <p14:tracePt t="139752" x="4868863" y="2001838"/>
          <p14:tracePt t="139769" x="4894263" y="2001838"/>
          <p14:tracePt t="139771" x="4919663" y="2001838"/>
          <p14:tracePt t="139785" x="4945063" y="2001838"/>
          <p14:tracePt t="139786" x="4956175" y="2001838"/>
          <p14:tracePt t="139802" x="5006975" y="1978025"/>
          <p14:tracePt t="139820" x="5045075" y="1978025"/>
          <p14:tracePt t="139821" x="5057775" y="1978025"/>
          <p14:tracePt t="139836" x="5081588" y="1978025"/>
          <p14:tracePt t="139838" x="5094288" y="1978025"/>
          <p14:tracePt t="139853" x="5132388" y="1978025"/>
          <p14:tracePt t="139871" x="5170488" y="1978025"/>
          <p14:tracePt t="139886" x="5207000" y="1978025"/>
          <p14:tracePt t="139903" x="5219700" y="1978025"/>
          <p14:tracePt t="139919" x="5232400" y="1978025"/>
          <p14:tracePt t="139921" x="5245100" y="1978025"/>
          <p14:tracePt t="139936" x="5270500" y="1978025"/>
          <p14:tracePt t="139952" x="5281613" y="1978025"/>
          <p14:tracePt t="139971" x="5294313" y="1978025"/>
          <p14:tracePt t="139987" x="5307013" y="1978025"/>
          <p14:tracePt t="140002" x="5319713" y="1978025"/>
          <p14:tracePt t="140019" x="5332413" y="1965325"/>
          <p14:tracePt t="140021" x="5345113" y="1965325"/>
          <p14:tracePt t="140037" x="5357813" y="1965325"/>
          <p14:tracePt t="140052" x="5370513" y="1965325"/>
          <p14:tracePt t="140069" x="5383213" y="1952625"/>
          <p14:tracePt t="140071" x="5394325" y="1952625"/>
          <p14:tracePt t="140086" x="5407025" y="1952625"/>
          <p14:tracePt t="140102" x="5432425" y="1939925"/>
          <p14:tracePt t="140119" x="5445125" y="1927225"/>
          <p14:tracePt t="140121" x="5457825" y="1927225"/>
          <p14:tracePt t="140136" x="5470525" y="1901825"/>
          <p14:tracePt t="140137" x="5483225" y="1901825"/>
          <p14:tracePt t="140152" x="5495925" y="1901825"/>
          <p14:tracePt t="140169" x="5507038" y="1901825"/>
          <p14:tracePt t="140185" x="5519738" y="1901825"/>
          <p14:tracePt t="140202" x="5532438" y="1889125"/>
          <p14:tracePt t="140228" x="5545138" y="1889125"/>
          <p14:tracePt t="140236" x="5557838" y="1889125"/>
          <p14:tracePt t="140252" x="5570538" y="1876425"/>
          <p14:tracePt t="140269" x="5583238" y="1876425"/>
          <p14:tracePt t="140287" x="5595938" y="1876425"/>
          <p14:tracePt t="140306" x="5595938" y="1865313"/>
          <p14:tracePt t="140320" x="5607050" y="1865313"/>
          <p14:tracePt t="140343" x="5619750" y="1852613"/>
          <p14:tracePt t="140356" x="5632450" y="1852613"/>
          <p14:tracePt t="140421" x="5645150" y="1852613"/>
          <p14:tracePt t="140493" x="5657850" y="1852613"/>
          <p14:tracePt t="140543" x="5657850" y="1865313"/>
          <p14:tracePt t="140557" x="5657850" y="1876425"/>
          <p14:tracePt t="140571" x="5657850" y="1889125"/>
          <p14:tracePt t="140592" x="5657850" y="1914525"/>
          <p14:tracePt t="140629" x="5657850" y="1927225"/>
          <p14:tracePt t="140701" x="5657850" y="1939925"/>
          <p14:tracePt t="141215" x="5657850" y="1927225"/>
          <p14:tracePt t="141436" x="5670550" y="1927225"/>
          <p14:tracePt t="141587" x="5670550" y="1914525"/>
          <p14:tracePt t="141651" x="5670550" y="1901825"/>
          <p14:tracePt t="142037" x="5670550" y="1889125"/>
          <p14:tracePt t="142045" x="5657850" y="1876425"/>
          <p14:tracePt t="142057" x="5657850" y="1865313"/>
          <p14:tracePt t="142072" x="5657850" y="1852613"/>
          <p14:tracePt t="142093" x="5645150" y="1852613"/>
          <p14:tracePt t="142959" x="5632450" y="1852613"/>
          <p14:tracePt t="142973" x="5607050" y="1852613"/>
          <p14:tracePt t="142980" x="5583238" y="1852613"/>
          <p14:tracePt t="142994" x="5570538" y="1852613"/>
          <p14:tracePt t="143002" x="5545138" y="1852613"/>
          <p14:tracePt t="143019" x="5519738" y="1852613"/>
          <p14:tracePt t="143036" x="5483225" y="1852613"/>
          <p14:tracePt t="143052" x="5457825" y="1852613"/>
          <p14:tracePt t="143053" x="5445125" y="1852613"/>
          <p14:tracePt t="143069" x="5432425" y="1852613"/>
          <p14:tracePt t="143086" x="5419725" y="1852613"/>
          <p14:tracePt t="143102" x="5407025" y="1852613"/>
          <p14:tracePt t="143103" x="5394325" y="1852613"/>
          <p14:tracePt t="143119" x="5370513" y="1865313"/>
          <p14:tracePt t="143137" x="5357813" y="1865313"/>
          <p14:tracePt t="143139" x="5332413" y="1865313"/>
          <p14:tracePt t="143152" x="5319713" y="1865313"/>
          <p14:tracePt t="143153" x="5294313" y="1865313"/>
          <p14:tracePt t="143169" x="5257800" y="1865313"/>
          <p14:tracePt t="143186" x="5219700" y="1865313"/>
          <p14:tracePt t="143187" x="5207000" y="1865313"/>
          <p14:tracePt t="143202" x="5181600" y="1865313"/>
          <p14:tracePt t="143218" x="5132388" y="1865313"/>
          <p14:tracePt t="143236" x="5119688" y="1865313"/>
          <p14:tracePt t="143238" x="5094288" y="1865313"/>
          <p14:tracePt t="143254" x="5081588" y="1865313"/>
          <p14:tracePt t="143269" x="5057775" y="1865313"/>
          <p14:tracePt t="143286" x="5045075" y="1865313"/>
          <p14:tracePt t="143303" x="5019675" y="1865313"/>
          <p14:tracePt t="143337" x="5006975" y="1865313"/>
          <p14:tracePt t="143409" x="4994275" y="1865313"/>
          <p14:tracePt t="143423" x="4981575" y="1865313"/>
          <p14:tracePt t="143445" x="4968875" y="1865313"/>
          <p14:tracePt t="143488" x="4956175" y="1865313"/>
          <p14:tracePt t="143552" x="4945063" y="1865313"/>
          <p14:tracePt t="143631" x="4932363" y="1889125"/>
          <p14:tracePt t="143638" x="4919663" y="1889125"/>
          <p14:tracePt t="143644" x="4906963" y="1889125"/>
          <p14:tracePt t="143652" x="4894263" y="1889125"/>
          <p14:tracePt t="143668" x="4881563" y="1889125"/>
          <p14:tracePt t="143702" x="4868863" y="1889125"/>
          <p14:tracePt t="143738" x="4856163" y="1901825"/>
          <p14:tracePt t="143766" x="4843463" y="1901825"/>
          <p14:tracePt t="143788" x="4832350" y="1901825"/>
          <p14:tracePt t="143867" x="4819650" y="1901825"/>
          <p14:tracePt t="149156" x="4832350" y="1901825"/>
          <p14:tracePt t="149242" x="4843463" y="1901825"/>
          <p14:tracePt t="149249" x="4856163" y="1914525"/>
          <p14:tracePt t="149256" x="4881563" y="1927225"/>
          <p14:tracePt t="149268" x="4945063" y="1952625"/>
          <p14:tracePt t="149270" x="4968875" y="1965325"/>
          <p14:tracePt t="149285" x="5032375" y="1978025"/>
          <p14:tracePt t="149286" x="5081588" y="1989138"/>
          <p14:tracePt t="149301" x="5194300" y="2014538"/>
          <p14:tracePt t="149318" x="5281613" y="2014538"/>
          <p14:tracePt t="149335" x="5332413" y="2014538"/>
          <p14:tracePt t="149352" x="5383213" y="2027238"/>
          <p14:tracePt t="149370" x="5407025" y="2027238"/>
          <p14:tracePt t="149371" x="5432425" y="2027238"/>
          <p14:tracePt t="149385" x="5445125" y="2027238"/>
          <p14:tracePt t="149386" x="5457825" y="2027238"/>
          <p14:tracePt t="149402" x="5507038" y="2027238"/>
          <p14:tracePt t="149418" x="5583238" y="2027238"/>
          <p14:tracePt t="149435" x="5632450" y="2027238"/>
          <p14:tracePt t="149437" x="5645150" y="2027238"/>
          <p14:tracePt t="149453" x="5695950" y="2027238"/>
          <p14:tracePt t="149469" x="5719763" y="2027238"/>
          <p14:tracePt t="149471" x="5745163" y="2027238"/>
          <p14:tracePt t="149486" x="5757863" y="2027238"/>
          <p14:tracePt t="149502" x="5770563" y="2027238"/>
          <p14:tracePt t="149518" x="5783263" y="2027238"/>
          <p14:tracePt t="149578" x="5795963" y="2027238"/>
          <p14:tracePt t="149664" x="5783263" y="2027238"/>
          <p14:tracePt t="149671" x="5632450" y="2027238"/>
          <p14:tracePt t="149678" x="5595938" y="2027238"/>
          <p14:tracePt t="149686" x="5532438" y="2027238"/>
          <p14:tracePt t="149702" x="5432425" y="2027238"/>
          <p14:tracePt t="149718" x="5257800" y="2039938"/>
          <p14:tracePt t="149735" x="5068888" y="2039938"/>
          <p14:tracePt t="149736" x="5006975" y="2039938"/>
          <p14:tracePt t="149752" x="4956175" y="2039938"/>
          <p14:tracePt t="149768" x="4919663" y="2039938"/>
          <p14:tracePt t="149785" x="4906963" y="2039938"/>
          <p14:tracePt t="149786" x="4894263" y="2039938"/>
          <p14:tracePt t="149802" x="4881563" y="2039938"/>
          <p14:tracePt t="149818" x="4868863" y="2039938"/>
          <p14:tracePt t="149842" x="4856163" y="2039938"/>
          <p14:tracePt t="149900" x="4843463" y="2039938"/>
          <p14:tracePt t="149929" x="4832350" y="2039938"/>
          <p14:tracePt t="149943" x="4819650" y="2039938"/>
          <p14:tracePt t="149970" x="4806950" y="2039938"/>
          <p14:tracePt t="150014" x="4794250" y="2039938"/>
          <p14:tracePt t="150050" x="4781550" y="2039938"/>
          <p14:tracePt t="150264" x="4768850" y="2039938"/>
          <p14:tracePt t="150286" x="4756150" y="2027238"/>
          <p14:tracePt t="150292" x="4743450" y="2014538"/>
          <p14:tracePt t="150301" x="4732338" y="2014538"/>
          <p14:tracePt t="150318" x="4719638" y="2014538"/>
          <p14:tracePt t="150336" x="4706938" y="2001838"/>
          <p14:tracePt t="150337" x="4694238" y="1989138"/>
          <p14:tracePt t="150352" x="4681538" y="1989138"/>
          <p14:tracePt t="150368" x="4668838" y="1978025"/>
          <p14:tracePt t="150386" x="4643438" y="1965325"/>
          <p14:tracePt t="150402" x="4630738" y="1952625"/>
          <p14:tracePt t="150418" x="4606925" y="1927225"/>
          <p14:tracePt t="150436" x="4594225" y="1914525"/>
          <p14:tracePt t="150437" x="4581525" y="1914525"/>
          <p14:tracePt t="150452" x="4568825" y="1901825"/>
          <p14:tracePt t="150468" x="4556125" y="1901825"/>
          <p14:tracePt t="150485" x="4543425" y="1901825"/>
          <p14:tracePt t="150486" x="4543425" y="1889125"/>
          <p14:tracePt t="150507" x="4530725" y="1889125"/>
          <p14:tracePt t="150521" x="4530725" y="1876425"/>
          <p14:tracePt t="150594" x="4530725" y="1865313"/>
          <p14:tracePt t="150629" x="4530725" y="1852613"/>
          <p14:tracePt t="150658" x="4530725" y="1839913"/>
          <p14:tracePt t="150679" x="4530725" y="1827213"/>
          <p14:tracePt t="150686" x="4530725" y="1814513"/>
          <p14:tracePt t="150693" x="4556125" y="1801813"/>
          <p14:tracePt t="150701" x="4568825" y="1765300"/>
          <p14:tracePt t="150718" x="4630738" y="1752600"/>
          <p14:tracePt t="150735" x="4668838" y="1739900"/>
          <p14:tracePt t="150737" x="4694238" y="1727200"/>
          <p14:tracePt t="150751" x="4719638" y="1714500"/>
          <p14:tracePt t="150769" x="4732338" y="1714500"/>
          <p14:tracePt t="150786" x="4743450" y="1714500"/>
          <p14:tracePt t="150858" x="4756150" y="1714500"/>
          <p14:tracePt t="150893" x="4768850" y="1714500"/>
          <p14:tracePt t="151036" x="4756150" y="1714500"/>
          <p14:tracePt t="151043" x="4743450" y="1727200"/>
          <p14:tracePt t="151052" x="4719638" y="1739900"/>
          <p14:tracePt t="151068" x="4681538" y="1776413"/>
          <p14:tracePt t="151085" x="4630738" y="1814513"/>
          <p14:tracePt t="151087" x="4619625" y="1839913"/>
          <p14:tracePt t="151102" x="4568825" y="1876425"/>
          <p14:tracePt t="151119" x="4556125" y="1901825"/>
          <p14:tracePt t="151121" x="4543425" y="1914525"/>
          <p14:tracePt t="151136" x="4530725" y="1927225"/>
          <p14:tracePt t="151152" x="4518025" y="1952625"/>
          <p14:tracePt t="151168" x="4518025" y="1965325"/>
          <p14:tracePt t="151186" x="4518025" y="1978025"/>
          <p14:tracePt t="151188" x="4518025" y="1989138"/>
          <p14:tracePt t="151202" x="4518025" y="2027238"/>
          <p14:tracePt t="151218" x="4518025" y="2065338"/>
          <p14:tracePt t="151235" x="4518025" y="2078038"/>
          <p14:tracePt t="151236" x="4518025" y="2101850"/>
          <p14:tracePt t="151251" x="4518025" y="2114550"/>
          <p14:tracePt t="151268" x="4518025" y="2127250"/>
          <p14:tracePt t="151284" x="4530725" y="2139950"/>
          <p14:tracePt t="151286" x="4530725" y="2152650"/>
          <p14:tracePt t="151302" x="4556125" y="2165350"/>
          <p14:tracePt t="151318" x="4594225" y="2178050"/>
          <p14:tracePt t="151335" x="4643438" y="2190750"/>
          <p14:tracePt t="151337" x="4681538" y="2190750"/>
          <p14:tracePt t="151352" x="4706938" y="2190750"/>
          <p14:tracePt t="151354" x="4719638" y="2190750"/>
          <p14:tracePt t="151368" x="4781550" y="2190750"/>
          <p14:tracePt t="151385" x="4843463" y="2190750"/>
          <p14:tracePt t="151387" x="4894263" y="2190750"/>
          <p14:tracePt t="151401" x="4981575" y="2190750"/>
          <p14:tracePt t="151419" x="5057775" y="2178050"/>
          <p14:tracePt t="151436" x="5157788" y="2139950"/>
          <p14:tracePt t="151452" x="5194300" y="2127250"/>
          <p14:tracePt t="151453" x="5207000" y="2127250"/>
          <p14:tracePt t="151468" x="5257800" y="2101850"/>
          <p14:tracePt t="151485" x="5281613" y="2101850"/>
          <p14:tracePt t="151501" x="5345113" y="2078038"/>
          <p14:tracePt t="151519" x="5383213" y="2052638"/>
          <p14:tracePt t="151535" x="5419725" y="2052638"/>
          <p14:tracePt t="151537" x="5432425" y="2052638"/>
          <p14:tracePt t="151552" x="5445125" y="2052638"/>
          <p14:tracePt t="151580" x="5457825" y="2039938"/>
          <p14:tracePt t="151644" x="5470525" y="2039938"/>
          <p14:tracePt t="155683" x="5483225" y="2039938"/>
          <p14:tracePt t="155790" x="5507038" y="2039938"/>
          <p14:tracePt t="155818" x="5519738" y="2039938"/>
          <p14:tracePt t="155826" x="5532438" y="2039938"/>
          <p14:tracePt t="155834" x="5570538" y="2039938"/>
          <p14:tracePt t="155851" x="5657850" y="2065338"/>
          <p14:tracePt t="155869" x="5719763" y="2101850"/>
          <p14:tracePt t="155871" x="5757863" y="2114550"/>
          <p14:tracePt t="155885" x="5957888" y="2178050"/>
          <p14:tracePt t="155901" x="6146800" y="2227263"/>
          <p14:tracePt t="155918" x="6321425" y="2252663"/>
          <p14:tracePt t="155919" x="6370638" y="2265363"/>
          <p14:tracePt t="155934" x="6483350" y="2303463"/>
          <p14:tracePt t="155951" x="6684963" y="2339975"/>
          <p14:tracePt t="155969" x="6959600" y="2378075"/>
          <p14:tracePt t="155985" x="7072313" y="2403475"/>
          <p14:tracePt t="156002" x="7310438" y="2439988"/>
          <p14:tracePt t="156004" x="7459663" y="2452688"/>
          <p14:tracePt t="156019" x="7661275" y="2490788"/>
          <p14:tracePt t="156035" x="7848600" y="2527300"/>
          <p14:tracePt t="156054" x="8286750" y="2652713"/>
          <p14:tracePt t="156069" x="8474075" y="2716213"/>
          <p14:tracePt t="156085" x="8637588" y="2765425"/>
          <p14:tracePt t="156103" x="8799513" y="2840038"/>
          <p14:tracePt t="156104" x="8886825" y="2865438"/>
          <p14:tracePt t="156119" x="8924925" y="2890838"/>
          <p14:tracePt t="156120" x="8999538" y="2916238"/>
          <p14:tracePt t="156135" x="9050338" y="2952750"/>
          <p14:tracePt t="156152" x="9099550" y="2990850"/>
          <p14:tracePt t="156170" x="9163050" y="3065463"/>
          <p14:tracePt t="156186" x="9212263" y="3103563"/>
          <p14:tracePt t="156201" x="9275763" y="3165475"/>
          <p14:tracePt t="156218" x="9312275" y="3228975"/>
          <p14:tracePt t="156219" x="9324975" y="3241675"/>
          <p14:tracePt t="156235" x="9375775" y="3290888"/>
          <p14:tracePt t="156251" x="9401175" y="3341688"/>
          <p14:tracePt t="156269" x="9424988" y="3416300"/>
          <p14:tracePt t="156285" x="9437688" y="3441700"/>
          <p14:tracePt t="156302" x="9437688" y="3454400"/>
          <p14:tracePt t="156304" x="9437688" y="3467100"/>
          <p14:tracePt t="156320" x="9437688" y="3479800"/>
          <p14:tracePt t="156335" x="9437688" y="3503613"/>
          <p14:tracePt t="156352" x="9450388" y="3541713"/>
          <p14:tracePt t="156354" x="9450388" y="3590925"/>
          <p14:tracePt t="156369" x="9450388" y="3616325"/>
          <p14:tracePt t="156370" x="9450388" y="3641725"/>
          <p14:tracePt t="156385" x="9424988" y="3729038"/>
          <p14:tracePt t="156401" x="9401175" y="3792538"/>
          <p14:tracePt t="156419" x="9363075" y="3892550"/>
          <p14:tracePt t="156420" x="9350375" y="3916363"/>
          <p14:tracePt t="156435" x="9337675" y="3929063"/>
          <p14:tracePt t="156451" x="9337675" y="3941763"/>
          <p14:tracePt t="156469" x="9337675" y="3967163"/>
          <p14:tracePt t="156513" x="9337675" y="3979863"/>
          <p14:tracePt t="156526" x="9324975" y="3979863"/>
          <p14:tracePt t="156555" x="9324975" y="3992563"/>
          <p14:tracePt t="156691" x="9324975" y="4005263"/>
          <p14:tracePt t="156763" x="9312275" y="4005263"/>
          <p14:tracePt t="156834" x="9312275" y="4017963"/>
          <p14:tracePt t="156855" x="9301163" y="4017963"/>
          <p14:tracePt t="156869" x="9301163" y="4029075"/>
          <p14:tracePt t="156891" x="9288463" y="4029075"/>
          <p14:tracePt t="156898" x="9275763" y="4041775"/>
          <p14:tracePt t="156919" x="9275763" y="4054475"/>
          <p14:tracePt t="156963" x="9263063" y="4054475"/>
          <p14:tracePt t="156970" x="9263063" y="4067175"/>
          <p14:tracePt t="156998" x="9250363" y="4067175"/>
          <p14:tracePt t="157005" x="9250363" y="4079875"/>
          <p14:tracePt t="157899" x="9275763" y="4041775"/>
          <p14:tracePt t="157906" x="9301163" y="3979863"/>
          <p14:tracePt t="157918" x="9312275" y="3929063"/>
          <p14:tracePt t="157920" x="9324975" y="3905250"/>
          <p14:tracePt t="157935" x="9350375" y="3854450"/>
          <p14:tracePt t="157936" x="9363075" y="3816350"/>
          <p14:tracePt t="157951" x="9388475" y="3754438"/>
          <p14:tracePt t="157969" x="9401175" y="3679825"/>
          <p14:tracePt t="157971" x="9401175" y="3641725"/>
          <p14:tracePt t="157985" x="9401175" y="3603625"/>
          <p14:tracePt t="158002" x="9401175" y="3479800"/>
          <p14:tracePt t="158019" x="9413875" y="3416300"/>
          <p14:tracePt t="158020" x="9413875" y="3378200"/>
          <p14:tracePt t="158035" x="9413875" y="3341688"/>
          <p14:tracePt t="158038" x="9413875" y="3316288"/>
          <p14:tracePt t="158051" x="9413875" y="3241675"/>
          <p14:tracePt t="158069" x="9413875" y="3165475"/>
          <p14:tracePt t="158071" x="9401175" y="3116263"/>
          <p14:tracePt t="158085" x="9401175" y="3065463"/>
          <p14:tracePt t="158087" x="9388475" y="3028950"/>
          <p14:tracePt t="158101" x="9363075" y="2903538"/>
          <p14:tracePt t="158117" x="9324975" y="2778125"/>
          <p14:tracePt t="158134" x="9312275" y="2690813"/>
          <p14:tracePt t="158152" x="9275763" y="2540000"/>
          <p14:tracePt t="158169" x="9250363" y="2465388"/>
          <p14:tracePt t="158171" x="9237663" y="2427288"/>
          <p14:tracePt t="158185" x="9224963" y="2403475"/>
          <p14:tracePt t="158187" x="9224963" y="2378075"/>
          <p14:tracePt t="158202" x="9188450" y="2327275"/>
          <p14:tracePt t="158218" x="9150350" y="2265363"/>
          <p14:tracePt t="158235" x="9137650" y="2227263"/>
          <p14:tracePt t="158237" x="9124950" y="2214563"/>
          <p14:tracePt t="158251" x="9099550" y="2165350"/>
          <p14:tracePt t="158268" x="9050338" y="2114550"/>
          <p14:tracePt t="158270" x="9037638" y="2101850"/>
          <p14:tracePt t="158285" x="9012238" y="2052638"/>
          <p14:tracePt t="158287" x="8999538" y="2027238"/>
          <p14:tracePt t="158301" x="8963025" y="1952625"/>
          <p14:tracePt t="158318" x="8924925" y="1865313"/>
          <p14:tracePt t="158335" x="8886825" y="1814513"/>
          <p14:tracePt t="158336" x="8863013" y="1776413"/>
          <p14:tracePt t="158351" x="8812213" y="1714500"/>
          <p14:tracePt t="158368" x="8712200" y="1639888"/>
          <p14:tracePt t="158374" x="8661400" y="1614488"/>
          <p14:tracePt t="158400" x="8499475" y="1514475"/>
          <p14:tracePt t="158405" x="8474075" y="1501775"/>
          <p14:tracePt t="158418" x="8448675" y="1489075"/>
          <p14:tracePt t="158435" x="8386763" y="1439863"/>
          <p14:tracePt t="158451" x="8235950" y="1350963"/>
          <p14:tracePt t="158468" x="8099425" y="1301750"/>
          <p14:tracePt t="158485" x="8010525" y="1263650"/>
          <p14:tracePt t="158486" x="7974013" y="1250950"/>
          <p14:tracePt t="158501" x="7923213" y="1227138"/>
          <p14:tracePt t="158520" x="7823200" y="1189038"/>
          <p14:tracePt t="158535" x="7773988" y="1176338"/>
          <p14:tracePt t="158536" x="7723188" y="1163638"/>
          <p14:tracePt t="158551" x="7572375" y="1125538"/>
          <p14:tracePt t="158568" x="7497763" y="1101725"/>
          <p14:tracePt t="158585" x="7410450" y="1089025"/>
          <p14:tracePt t="158586" x="7372350" y="1089025"/>
          <p14:tracePt t="158602" x="7323138" y="1089025"/>
          <p14:tracePt t="158618" x="7259638" y="1076325"/>
          <p14:tracePt t="158620" x="7235825" y="1063625"/>
          <p14:tracePt t="158635" x="7172325" y="1063625"/>
          <p14:tracePt t="158651" x="6997700" y="1050925"/>
          <p14:tracePt t="158668" x="6910388" y="1050925"/>
          <p14:tracePt t="158670" x="6859588" y="1050925"/>
          <p14:tracePt t="158685" x="6834188" y="1050925"/>
          <p14:tracePt t="158686" x="6808788" y="1050925"/>
          <p14:tracePt t="158701" x="6734175" y="1050925"/>
          <p14:tracePt t="158718" x="6634163" y="1050925"/>
          <p14:tracePt t="158735" x="6521450" y="1050925"/>
          <p14:tracePt t="158736" x="6446838" y="1050925"/>
          <p14:tracePt t="158751" x="6334125" y="1076325"/>
          <p14:tracePt t="158768" x="6283325" y="1089025"/>
          <p14:tracePt t="158785" x="6234113" y="1114425"/>
          <p14:tracePt t="158786" x="6221413" y="1114425"/>
          <p14:tracePt t="158801" x="6183313" y="1138238"/>
          <p14:tracePt t="158818" x="6146800" y="1163638"/>
          <p14:tracePt t="158835" x="6108700" y="1176338"/>
          <p14:tracePt t="158837" x="6083300" y="1189038"/>
          <p14:tracePt t="158851" x="6045200" y="1201738"/>
          <p14:tracePt t="158868" x="6021388" y="1238250"/>
          <p14:tracePt t="158885" x="5983288" y="1250950"/>
          <p14:tracePt t="158886" x="5983288" y="1263650"/>
          <p14:tracePt t="158901" x="5945188" y="1301750"/>
          <p14:tracePt t="158918" x="5895975" y="1339850"/>
          <p14:tracePt t="158935" x="5870575" y="1376363"/>
          <p14:tracePt t="158936" x="5857875" y="1401763"/>
          <p14:tracePt t="158951" x="5832475" y="1427163"/>
          <p14:tracePt t="158968" x="5808663" y="1450975"/>
          <p14:tracePt t="158985" x="5795963" y="1489075"/>
          <p14:tracePt t="159001" x="5783263" y="1527175"/>
          <p14:tracePt t="159018" x="5783263" y="1539875"/>
          <p14:tracePt t="159035" x="5783263" y="1563688"/>
          <p14:tracePt t="159036" x="5783263" y="1576388"/>
          <p14:tracePt t="159051" x="5783263" y="1589088"/>
          <p14:tracePt t="159069" x="5783263" y="1614488"/>
          <p14:tracePt t="159085" x="5795963" y="1652588"/>
          <p14:tracePt t="159086" x="5821363" y="1663700"/>
          <p14:tracePt t="159102" x="5857875" y="1701800"/>
          <p14:tracePt t="159119" x="5908675" y="1752600"/>
          <p14:tracePt t="159120" x="5932488" y="1765300"/>
          <p14:tracePt t="159136" x="5945188" y="1765300"/>
          <p14:tracePt t="159137" x="5957888" y="1776413"/>
          <p14:tracePt t="159152" x="6008688" y="1789113"/>
          <p14:tracePt t="159168" x="6034088" y="1814513"/>
          <p14:tracePt t="159170" x="6045200" y="1827213"/>
          <p14:tracePt t="159186" x="6057900" y="1839913"/>
          <p14:tracePt t="159203" x="6108700" y="1852613"/>
          <p14:tracePt t="159218" x="6183313" y="1865313"/>
          <p14:tracePt t="159235" x="6234113" y="1865313"/>
          <p14:tracePt t="159236" x="6321425" y="1865313"/>
          <p14:tracePt t="159251" x="6396038" y="1865313"/>
          <p14:tracePt t="159268" x="6459538" y="1865313"/>
          <p14:tracePt t="159285" x="6534150" y="1865313"/>
          <p14:tracePt t="159303" x="6584950" y="1865313"/>
          <p14:tracePt t="159318" x="6684963" y="1865313"/>
          <p14:tracePt t="159336" x="6872288" y="1827213"/>
          <p14:tracePt t="159351" x="7010400" y="1801813"/>
          <p14:tracePt t="159368" x="7072313" y="1801813"/>
          <p14:tracePt t="159386" x="7134225" y="1789113"/>
          <p14:tracePt t="159387" x="7185025" y="1776413"/>
          <p14:tracePt t="159402" x="7272338" y="1752600"/>
          <p14:tracePt t="159418" x="7397750" y="1739900"/>
          <p14:tracePt t="159436" x="7548563" y="1727200"/>
          <p14:tracePt t="159451" x="7597775" y="1701800"/>
          <p14:tracePt t="159468" x="7648575" y="1701800"/>
          <p14:tracePt t="159486" x="7673975" y="1701800"/>
          <p14:tracePt t="159487" x="7685088" y="1701800"/>
          <p14:tracePt t="159502" x="7710488" y="1701800"/>
          <p14:tracePt t="159518" x="7723188" y="1701800"/>
          <p14:tracePt t="159535" x="7735888" y="1701800"/>
          <p14:tracePt t="159536" x="7761288" y="1701800"/>
          <p14:tracePt t="159551" x="7797800" y="1689100"/>
          <p14:tracePt t="159569" x="7848600" y="1676400"/>
          <p14:tracePt t="159586" x="7923213" y="1652588"/>
          <p14:tracePt t="159602" x="7999413" y="1639888"/>
          <p14:tracePt t="159618" x="8023225" y="1627188"/>
          <p14:tracePt t="159635" x="8061325" y="1614488"/>
          <p14:tracePt t="159636" x="8074025" y="1614488"/>
          <p14:tracePt t="159652" x="8086725" y="1614488"/>
          <p14:tracePt t="159668" x="8099425" y="1614488"/>
          <p14:tracePt t="159701" x="8110538" y="1614488"/>
          <p14:tracePt t="159736" x="8123238" y="1614488"/>
          <p14:tracePt t="159808" x="8135938" y="1614488"/>
          <p14:tracePt t="161159" x="8199438" y="1614488"/>
          <p14:tracePt t="161165" x="8223250" y="1614488"/>
          <p14:tracePt t="161172" x="8261350" y="1614488"/>
          <p14:tracePt t="161185" x="8299450" y="1614488"/>
          <p14:tracePt t="161186" x="8324850" y="1614488"/>
          <p14:tracePt t="161201" x="8361363" y="1614488"/>
          <p14:tracePt t="161202" x="8386763" y="1614488"/>
          <p14:tracePt t="161217" x="8448675" y="1614488"/>
          <p14:tracePt t="161235" x="8499475" y="1614488"/>
          <p14:tracePt t="161237" x="8537575" y="1614488"/>
          <p14:tracePt t="161252" x="8548688" y="1614488"/>
          <p14:tracePt t="161253" x="8574088" y="1614488"/>
          <p14:tracePt t="161268" x="8624888" y="1614488"/>
          <p14:tracePt t="161285" x="8661400" y="1614488"/>
          <p14:tracePt t="161287" x="8686800" y="1614488"/>
          <p14:tracePt t="161302" x="8699500" y="1614488"/>
          <p14:tracePt t="161303" x="8724900" y="1614488"/>
          <p14:tracePt t="161318" x="8750300" y="1614488"/>
          <p14:tracePt t="161335" x="8774113" y="1614488"/>
          <p14:tracePt t="161351" x="8786813" y="1614488"/>
          <p14:tracePt t="161353" x="8799513" y="1614488"/>
          <p14:tracePt t="161368" x="8824913" y="1614488"/>
          <p14:tracePt t="161385" x="8837613" y="1614488"/>
          <p14:tracePt t="161387" x="8850313" y="1614488"/>
          <p14:tracePt t="161430" x="8863013" y="1614488"/>
          <p14:tracePt t="161466" x="8874125" y="1614488"/>
          <p14:tracePt t="161630" x="8874125" y="1627188"/>
          <p14:tracePt t="165769" x="8874125" y="1652588"/>
          <p14:tracePt t="165776" x="8874125" y="1676400"/>
          <p14:tracePt t="165784" x="8863013" y="1689100"/>
          <p14:tracePt t="165802" x="8850313" y="1752600"/>
          <p14:tracePt t="165818" x="8837613" y="1776413"/>
          <p14:tracePt t="165819" x="8837613" y="1789113"/>
          <p14:tracePt t="165835" x="8837613" y="1814513"/>
          <p14:tracePt t="165851" x="8837613" y="1827213"/>
          <p14:tracePt t="165868" x="8837613" y="1839913"/>
          <p14:tracePt t="165890" x="8837613" y="1852613"/>
          <p14:tracePt t="165954" x="8837613" y="1865313"/>
          <p14:tracePt t="165969" x="8837613" y="1876425"/>
          <p14:tracePt t="165976" x="8837613" y="1889125"/>
          <p14:tracePt t="165989" x="8850313" y="1901825"/>
          <p14:tracePt t="166003" x="8863013" y="1914525"/>
          <p14:tracePt t="166019" x="8874125" y="1927225"/>
          <p14:tracePt t="166034" x="8886825" y="1952625"/>
          <p14:tracePt t="166051" x="8886825" y="1965325"/>
          <p14:tracePt t="166105" x="8886825" y="1978025"/>
          <p14:tracePt t="166112" x="8899525" y="1978025"/>
          <p14:tracePt t="166134" x="8899525" y="1989138"/>
          <p14:tracePt t="166183" x="8912225" y="1989138"/>
          <p14:tracePt t="166205" x="8912225" y="2001838"/>
          <p14:tracePt t="166390" x="8924925" y="2001838"/>
          <p14:tracePt t="166427" x="8937625" y="2014538"/>
          <p14:tracePt t="166455" x="8950325" y="2014538"/>
          <p14:tracePt t="166461" x="8950325" y="2027238"/>
          <p14:tracePt t="166490" x="8963025" y="2039938"/>
          <p14:tracePt t="166526" x="8975725" y="2052638"/>
          <p14:tracePt t="166540" x="8986838" y="2052638"/>
          <p14:tracePt t="166547" x="8986838" y="2065338"/>
          <p14:tracePt t="166561" x="8999538" y="2078038"/>
          <p14:tracePt t="166576" x="9012238" y="2078038"/>
          <p14:tracePt t="166584" x="9024938" y="2089150"/>
          <p14:tracePt t="166601" x="9024938" y="2101850"/>
          <p14:tracePt t="166618" x="9037638" y="2114550"/>
          <p14:tracePt t="166640" x="9037638" y="2127250"/>
          <p14:tracePt t="166669" x="9050338" y="2127250"/>
          <p14:tracePt t="166713" x="9050338" y="2139950"/>
          <p14:tracePt t="176942" x="9037638" y="2139950"/>
          <p14:tracePt t="176948" x="8999538" y="2139950"/>
          <p14:tracePt t="176956" x="8963025" y="2139950"/>
          <p14:tracePt t="176967" x="8937625" y="2139950"/>
          <p14:tracePt t="176984" x="8874125" y="2139950"/>
          <p14:tracePt t="176986" x="8837613" y="2139950"/>
          <p14:tracePt t="177000" x="8786813" y="2139950"/>
          <p14:tracePt t="177017" x="8750300" y="2139950"/>
          <p14:tracePt t="177035" x="8712200" y="2139950"/>
          <p14:tracePt t="177051" x="8699500" y="2139950"/>
          <p14:tracePt t="177068" x="8674100" y="2139950"/>
          <p14:tracePt t="177084" x="8661400" y="2139950"/>
          <p14:tracePt t="177101" x="8624888" y="2139950"/>
          <p14:tracePt t="177117" x="8586788" y="2139950"/>
          <p14:tracePt t="177134" x="8524875" y="2139950"/>
          <p14:tracePt t="177136" x="8512175" y="2139950"/>
          <p14:tracePt t="177151" x="8474075" y="2139950"/>
          <p14:tracePt t="177167" x="8448675" y="2139950"/>
          <p14:tracePt t="177184" x="8424863" y="2139950"/>
          <p14:tracePt t="177186" x="8412163" y="2139950"/>
          <p14:tracePt t="177201" x="8374063" y="2139950"/>
          <p14:tracePt t="177217" x="8348663" y="2139950"/>
          <p14:tracePt t="177234" x="8312150" y="2139950"/>
          <p14:tracePt t="177250" x="8286750" y="2139950"/>
          <p14:tracePt t="177268" x="8274050" y="2139950"/>
          <p14:tracePt t="177270" x="8261350" y="2139950"/>
          <p14:tracePt t="177286" x="8248650" y="2139950"/>
          <p14:tracePt t="177301" x="8223250" y="2139950"/>
          <p14:tracePt t="177327" x="8212138" y="2139950"/>
          <p14:tracePt t="177442" x="8223250" y="2152650"/>
          <p14:tracePt t="177449" x="8261350" y="2178050"/>
          <p14:tracePt t="177455" x="8286750" y="2190750"/>
          <p14:tracePt t="177467" x="8312150" y="2227263"/>
          <p14:tracePt t="177484" x="8399463" y="2327275"/>
          <p14:tracePt t="177485" x="8424863" y="2365375"/>
          <p14:tracePt t="177501" x="8561388" y="2503488"/>
          <p14:tracePt t="177517" x="8699500" y="2616200"/>
          <p14:tracePt t="177534" x="8786813" y="2678113"/>
          <p14:tracePt t="177536" x="8850313" y="2716213"/>
          <p14:tracePt t="177551" x="8899525" y="2778125"/>
          <p14:tracePt t="177567" x="8950325" y="2852738"/>
          <p14:tracePt t="177584" x="8986838" y="2890838"/>
          <p14:tracePt t="177586" x="9012238" y="2916238"/>
          <p14:tracePt t="177601" x="9037638" y="2952750"/>
          <p14:tracePt t="177618" x="9050338" y="2990850"/>
          <p14:tracePt t="177634" x="9063038" y="3016250"/>
          <p14:tracePt t="177651" x="9063038" y="3041650"/>
          <p14:tracePt t="177667" x="9075738" y="3054350"/>
          <p14:tracePt t="177700" x="9075738" y="3065463"/>
          <p14:tracePt t="177714" x="9075738" y="3078163"/>
          <p14:tracePt t="177734" x="9075738" y="3090863"/>
          <p14:tracePt t="177764" x="9075738" y="3103563"/>
          <p14:tracePt t="177778" x="9075738" y="3116263"/>
          <p14:tracePt t="177791" x="9075738" y="3128963"/>
          <p14:tracePt t="177801" x="9075738" y="3141663"/>
          <p14:tracePt t="177817" x="9063038" y="3165475"/>
          <p14:tracePt t="177834" x="9050338" y="3178175"/>
          <p14:tracePt t="177835" x="9037638" y="3203575"/>
          <p14:tracePt t="177851" x="9024938" y="3228975"/>
          <p14:tracePt t="177867" x="9012238" y="3241675"/>
          <p14:tracePt t="177884" x="8999538" y="3267075"/>
          <p14:tracePt t="177901" x="8999538" y="3278188"/>
          <p14:tracePt t="177917" x="8999538" y="3290888"/>
          <p14:tracePt t="177935" x="8986838" y="3303588"/>
          <p14:tracePt t="177950" x="8963025" y="3316288"/>
          <p14:tracePt t="177967" x="8950325" y="3316288"/>
          <p14:tracePt t="177984" x="8937625" y="3328988"/>
          <p14:tracePt t="177985" x="8937625" y="3341688"/>
          <p14:tracePt t="178000" x="8912225" y="3341688"/>
          <p14:tracePt t="178017" x="8899525" y="3354388"/>
          <p14:tracePt t="178034" x="8874125" y="3378200"/>
          <p14:tracePt t="178051" x="8863013" y="3403600"/>
          <p14:tracePt t="178067" x="8850313" y="3416300"/>
          <p14:tracePt t="178085" x="8824913" y="3429000"/>
          <p14:tracePt t="178106" x="8824913" y="3454400"/>
          <p14:tracePt t="178156" x="8824913" y="3467100"/>
          <p14:tracePt t="178163" x="8812213" y="3467100"/>
          <p14:tracePt t="178214" x="8799513" y="3467100"/>
          <p14:tracePt t="178228" x="8799513" y="3479800"/>
          <p14:tracePt t="178307" x="8799513" y="3490913"/>
          <p14:tracePt t="178707" x="8824913" y="3490913"/>
          <p14:tracePt t="178714" x="8863013" y="3490913"/>
          <p14:tracePt t="178721" x="8899525" y="3490913"/>
          <p14:tracePt t="178734" x="8924925" y="3490913"/>
          <p14:tracePt t="178751" x="9012238" y="3490913"/>
          <p14:tracePt t="178767" x="9063038" y="3490913"/>
          <p14:tracePt t="178784" x="9099550" y="3490913"/>
          <p14:tracePt t="178786" x="9124950" y="3490913"/>
          <p14:tracePt t="178801" x="9163050" y="3490913"/>
          <p14:tracePt t="178818" x="9212263" y="3490913"/>
          <p14:tracePt t="178834" x="9250363" y="3490913"/>
          <p14:tracePt t="178836" x="9275763" y="3490913"/>
          <p14:tracePt t="178851" x="9337675" y="3490913"/>
          <p14:tracePt t="178869" x="9401175" y="3479800"/>
          <p14:tracePt t="178871" x="9424988" y="3467100"/>
          <p14:tracePt t="178884" x="9450388" y="3467100"/>
          <p14:tracePt t="178885" x="9488488" y="3454400"/>
          <p14:tracePt t="178901" x="9513888" y="3454400"/>
          <p14:tracePt t="178903" x="9537700" y="3454400"/>
          <p14:tracePt t="178917" x="9575800" y="3454400"/>
          <p14:tracePt t="178934" x="9601200" y="3454400"/>
          <p14:tracePt t="178935" x="9613900" y="3454400"/>
          <p14:tracePt t="178951" x="9626600" y="3454400"/>
          <p14:tracePt t="178968" x="9650413" y="3454400"/>
          <p14:tracePt t="178971" x="9663113" y="3454400"/>
          <p14:tracePt t="178985" x="9675813" y="3454400"/>
          <p14:tracePt t="179001" x="9688513" y="3454400"/>
          <p14:tracePt t="179018" x="9713913" y="3454400"/>
          <p14:tracePt t="179036" x="9763125" y="3441700"/>
          <p14:tracePt t="179051" x="9788525" y="3441700"/>
          <p14:tracePt t="179067" x="9852025" y="3441700"/>
          <p14:tracePt t="179084" x="9888538" y="3441700"/>
          <p14:tracePt t="179086" x="9913938" y="3441700"/>
          <p14:tracePt t="179101" x="9963150" y="3441700"/>
          <p14:tracePt t="179118" x="9988550" y="3441700"/>
          <p14:tracePt t="179135" x="10001250" y="3441700"/>
          <p14:tracePt t="179137" x="10013950" y="3441700"/>
          <p14:tracePt t="179151" x="10026650" y="3454400"/>
          <p14:tracePt t="179167" x="10039350" y="3454400"/>
          <p14:tracePt t="179186" x="10052050" y="3454400"/>
          <p14:tracePt t="179202" x="10064750" y="3467100"/>
          <p14:tracePt t="179217" x="10075863" y="3467100"/>
          <p14:tracePt t="179236" x="10075863" y="3479800"/>
          <p14:tracePt t="179257" x="10088563" y="3479800"/>
          <p14:tracePt t="179293" x="10101263" y="3479800"/>
          <p14:tracePt t="179329" x="10113963" y="3490913"/>
          <p14:tracePt t="179565" x="9963150" y="3479800"/>
          <p14:tracePt t="179571" x="9952038" y="3479800"/>
          <p14:tracePt t="179587" x="9926638" y="3454400"/>
          <p14:tracePt t="179601" x="9863138" y="3441700"/>
          <p14:tracePt t="179602" x="9839325" y="3441700"/>
          <p14:tracePt t="179617" x="9813925" y="3441700"/>
          <p14:tracePt t="179635" x="9750425" y="3416300"/>
          <p14:tracePt t="179636" x="9726613" y="3416300"/>
          <p14:tracePt t="179650" x="9713913" y="3416300"/>
          <p14:tracePt t="179652" x="9663113" y="3403600"/>
          <p14:tracePt t="179667" x="9626600" y="3390900"/>
          <p14:tracePt t="179684" x="9601200" y="3378200"/>
          <p14:tracePt t="179686" x="9575800" y="3378200"/>
          <p14:tracePt t="179702" x="9563100" y="3378200"/>
          <p14:tracePt t="179718" x="9537700" y="3378200"/>
          <p14:tracePt t="179735" x="9525000" y="3378200"/>
          <p14:tracePt t="179736" x="9501188" y="3378200"/>
          <p14:tracePt t="179750" x="9475788" y="3367088"/>
          <p14:tracePt t="179752" x="9463088" y="3367088"/>
          <p14:tracePt t="179767" x="9450388" y="3367088"/>
          <p14:tracePt t="179784" x="9437688" y="3367088"/>
          <p14:tracePt t="179786" x="9424988" y="3367088"/>
          <p14:tracePt t="179800" x="9413875" y="3367088"/>
          <p14:tracePt t="179802" x="9401175" y="3367088"/>
          <p14:tracePt t="179818" x="9388475" y="3367088"/>
          <p14:tracePt t="179834" x="9375775" y="3367088"/>
          <p14:tracePt t="179850" x="9363075" y="3367088"/>
          <p14:tracePt t="179868" x="9350375" y="3367088"/>
          <p14:tracePt t="179884" x="9324975" y="3367088"/>
          <p14:tracePt t="179885" x="9301163" y="3378200"/>
          <p14:tracePt t="179901" x="9288463" y="3378200"/>
          <p14:tracePt t="179917" x="9237663" y="3378200"/>
          <p14:tracePt t="179934" x="9212263" y="3390900"/>
          <p14:tracePt t="179951" x="9188450" y="3403600"/>
          <p14:tracePt t="179953" x="9163050" y="3403600"/>
          <p14:tracePt t="179967" x="9137650" y="3403600"/>
          <p14:tracePt t="179984" x="9075738" y="3403600"/>
          <p14:tracePt t="180001" x="9024938" y="3403600"/>
          <p14:tracePt t="180003" x="8986838" y="3416300"/>
          <p14:tracePt t="180017" x="8950325" y="3416300"/>
          <p14:tracePt t="180034" x="8924925" y="3416300"/>
          <p14:tracePt t="180051" x="8912225" y="3416300"/>
          <p14:tracePt t="180052" x="8899525" y="3416300"/>
          <p14:tracePt t="180068" x="8886825" y="3416300"/>
          <p14:tracePt t="180108" x="8874125" y="3416300"/>
          <p14:tracePt t="180144" x="8863013" y="3416300"/>
          <p14:tracePt t="180179" x="8837613" y="3429000"/>
          <p14:tracePt t="180186" x="8812213" y="3429000"/>
          <p14:tracePt t="180201" x="8799513" y="3429000"/>
          <p14:tracePt t="180215" x="8786813" y="3429000"/>
          <p14:tracePt t="180221" x="8774113" y="3429000"/>
          <p14:tracePt t="180235" x="8763000" y="3429000"/>
          <p14:tracePt t="180336" x="8774113" y="3429000"/>
          <p14:tracePt t="180344" x="8812213" y="3454400"/>
          <p14:tracePt t="180352" x="8863013" y="3454400"/>
          <p14:tracePt t="180367" x="8937625" y="3467100"/>
          <p14:tracePt t="180384" x="8999538" y="3490913"/>
          <p14:tracePt t="180401" x="9050338" y="3503613"/>
          <p14:tracePt t="180403" x="9075738" y="3503613"/>
          <p14:tracePt t="180417" x="9124950" y="3516313"/>
          <p14:tracePt t="180435" x="9224963" y="3529013"/>
          <p14:tracePt t="180438" x="9263063" y="3554413"/>
          <p14:tracePt t="180450" x="9312275" y="3554413"/>
          <p14:tracePt t="180452" x="9337675" y="3554413"/>
          <p14:tracePt t="180468" x="9437688" y="3554413"/>
          <p14:tracePt t="180485" x="9513888" y="3554413"/>
          <p14:tracePt t="180487" x="9550400" y="3554413"/>
          <p14:tracePt t="180501" x="9575800" y="3554413"/>
          <p14:tracePt t="180503" x="9588500" y="3554413"/>
          <p14:tracePt t="180517" x="9663113" y="3554413"/>
          <p14:tracePt t="180534" x="9726613" y="3554413"/>
          <p14:tracePt t="180536" x="9750425" y="3554413"/>
          <p14:tracePt t="180551" x="9775825" y="3554413"/>
          <p14:tracePt t="180552" x="9813925" y="3554413"/>
          <p14:tracePt t="180567" x="9839325" y="3554413"/>
          <p14:tracePt t="180584" x="9888538" y="3554413"/>
          <p14:tracePt t="180600" x="9926638" y="3554413"/>
          <p14:tracePt t="180602" x="9939338" y="3554413"/>
          <p14:tracePt t="180617" x="9952038" y="3554413"/>
          <p14:tracePt t="180634" x="9988550" y="3554413"/>
          <p14:tracePt t="180651" x="10001250" y="3554413"/>
          <p14:tracePt t="180652" x="10013950" y="3554413"/>
          <p14:tracePt t="180667" x="10026650" y="3554413"/>
          <p14:tracePt t="180684" x="10039350" y="3554413"/>
          <p14:tracePt t="180701" x="10064750" y="3554413"/>
          <p14:tracePt t="180717" x="10088563" y="3554413"/>
          <p14:tracePt t="180734" x="10101263" y="3554413"/>
          <p14:tracePt t="180758" x="10113963" y="3554413"/>
          <p14:tracePt t="180794" x="10126663" y="3554413"/>
          <p14:tracePt t="181837" x="10126663" y="3567113"/>
          <p14:tracePt t="181852" x="10126663" y="3579813"/>
          <p14:tracePt t="181859" x="10113963" y="3603625"/>
          <p14:tracePt t="181867" x="10101263" y="3641725"/>
          <p14:tracePt t="181884" x="10088563" y="3679825"/>
          <p14:tracePt t="181902" x="10001250" y="3754438"/>
          <p14:tracePt t="181917" x="9901238" y="3816350"/>
          <p14:tracePt t="181934" x="9826625" y="3867150"/>
          <p14:tracePt t="181951" x="9750425" y="3892550"/>
          <p14:tracePt t="181952" x="9726613" y="3905250"/>
          <p14:tracePt t="181967" x="9663113" y="3916363"/>
          <p14:tracePt t="181984" x="9588500" y="3916363"/>
          <p14:tracePt t="182000" x="9450388" y="3916363"/>
          <p14:tracePt t="182017" x="9263063" y="3916363"/>
          <p14:tracePt t="182034" x="9163050" y="3929063"/>
          <p14:tracePt t="182050" x="9099550" y="3929063"/>
          <p14:tracePt t="182051" x="9063038" y="3929063"/>
          <p14:tracePt t="182067" x="8999538" y="3929063"/>
          <p14:tracePt t="182084" x="8937625" y="3929063"/>
          <p14:tracePt t="182100" x="8874125" y="3916363"/>
          <p14:tracePt t="182102" x="8850313" y="3905250"/>
          <p14:tracePt t="182117" x="8799513" y="3892550"/>
          <p14:tracePt t="182134" x="8774113" y="3892550"/>
          <p14:tracePt t="182151" x="8763000" y="3879850"/>
          <p14:tracePt t="182167" x="8737600" y="3879850"/>
          <p14:tracePt t="182184" x="8724900" y="3879850"/>
          <p14:tracePt t="182217" x="8724900" y="3867150"/>
          <p14:tracePt t="182231" x="8712200" y="3854450"/>
          <p14:tracePt t="182245" x="8699500" y="3854450"/>
          <p14:tracePt t="182251" x="8686800" y="3854450"/>
          <p14:tracePt t="182267" x="8674100" y="3841750"/>
          <p14:tracePt t="182295" x="8661400" y="3829050"/>
          <p14:tracePt t="182331" x="8650288" y="3829050"/>
          <p14:tracePt t="182338" x="8650288" y="3816350"/>
          <p14:tracePt t="182381" x="8637588" y="3803650"/>
          <p14:tracePt t="182395" x="8624888" y="3803650"/>
          <p14:tracePt t="182402" x="8624888" y="3792538"/>
          <p14:tracePt t="182417" x="8612188" y="3792538"/>
          <p14:tracePt t="182417" x="8599488" y="3792538"/>
          <p14:tracePt t="182433" x="8586788" y="3767138"/>
          <p14:tracePt t="182451" x="8561388" y="3754438"/>
          <p14:tracePt t="182496" x="8548688" y="3754438"/>
          <p14:tracePt t="182509" x="8548688" y="3741738"/>
          <p14:tracePt t="182624" x="8537575" y="3741738"/>
          <p14:tracePt t="184869" x="8537575" y="3729038"/>
          <p14:tracePt t="184890" x="8537575" y="3716338"/>
          <p14:tracePt t="184918" x="8537575" y="3703638"/>
          <p14:tracePt t="184925" x="8524875" y="3703638"/>
          <p14:tracePt t="184961" x="8512175" y="3703638"/>
          <p14:tracePt t="184997" x="8512175" y="3692525"/>
          <p14:tracePt t="185033" x="8499475" y="3679825"/>
          <p14:tracePt t="185053" x="8461375" y="3654425"/>
          <p14:tracePt t="185061" x="8448675" y="3654425"/>
          <p14:tracePt t="185067" x="8435975" y="3654425"/>
          <p14:tracePt t="185083" x="8424863" y="3654425"/>
          <p14:tracePt t="185101" x="8399463" y="3641725"/>
          <p14:tracePt t="185117" x="8374063" y="3629025"/>
          <p14:tracePt t="185134" x="8348663" y="3629025"/>
          <p14:tracePt t="185151" x="8335963" y="3629025"/>
          <p14:tracePt t="185190" x="8335963" y="3616325"/>
          <p14:tracePt t="185211" x="8324850" y="3616325"/>
          <p14:tracePt t="185218" x="8312150" y="3603625"/>
          <p14:tracePt t="185225" x="8299450" y="3603625"/>
          <p14:tracePt t="185239" x="8286750" y="3590925"/>
          <p14:tracePt t="185261" x="8274050" y="3590925"/>
          <p14:tracePt t="185284" x="8261350" y="3590925"/>
          <p14:tracePt t="185319" x="8261350" y="3579813"/>
          <p14:tracePt t="185354" x="8248650" y="3579813"/>
          <p14:tracePt t="185375" x="8235950" y="3567113"/>
          <p14:tracePt t="185404" x="8223250" y="3554413"/>
          <p14:tracePt t="185440" x="8223250" y="3541713"/>
          <p14:tracePt t="185484" x="8212138" y="3541713"/>
          <p14:tracePt t="185512" x="8212138" y="3529013"/>
          <p14:tracePt t="185555" x="8212138" y="3516313"/>
          <p14:tracePt t="185597" x="8212138" y="3503613"/>
          <p14:tracePt t="185612" x="8212138" y="3490913"/>
          <p14:tracePt t="185619" x="8223250" y="3490913"/>
          <p14:tracePt t="185633" x="8248650" y="3490913"/>
          <p14:tracePt t="185650" x="8261350" y="3479800"/>
          <p14:tracePt t="185669" x="8261350" y="3467100"/>
          <p14:tracePt t="185690" x="8274050" y="3467100"/>
          <p14:tracePt t="185705" x="8286750" y="3467100"/>
          <p14:tracePt t="185762" x="8299450" y="3467100"/>
          <p14:tracePt t="185805" x="8312150" y="3467100"/>
          <p14:tracePt t="185848" x="8324850" y="3467100"/>
          <p14:tracePt t="185855" x="8324850" y="3454400"/>
          <p14:tracePt t="185868" x="8335963" y="3454400"/>
          <p14:tracePt t="185884" x="8348663" y="3454400"/>
          <p14:tracePt t="185901" x="8361363" y="3454400"/>
          <p14:tracePt t="185920" x="8374063" y="3454400"/>
          <p14:tracePt t="186034" x="8361363" y="3454400"/>
          <p14:tracePt t="186041" x="8348663" y="3454400"/>
          <p14:tracePt t="186050" x="8335963" y="3467100"/>
          <p14:tracePt t="186067" x="8299450" y="3490913"/>
          <p14:tracePt t="186069" x="8286750" y="3503613"/>
          <p14:tracePt t="186084" x="8274050" y="3503613"/>
          <p14:tracePt t="186085" x="8261350" y="3516313"/>
          <p14:tracePt t="186101" x="8248650" y="3529013"/>
          <p14:tracePt t="186118" x="8235950" y="3529013"/>
          <p14:tracePt t="186119" x="8223250" y="3529013"/>
          <p14:tracePt t="186135" x="8223250" y="3541713"/>
          <p14:tracePt t="186151" x="8212138" y="3541713"/>
          <p14:tracePt t="186169" x="8212138" y="3567113"/>
          <p14:tracePt t="186190" x="8199438" y="3567113"/>
          <p14:tracePt t="186201" x="8199438" y="3579813"/>
          <p14:tracePt t="186226" x="8199438" y="3590925"/>
          <p14:tracePt t="186284" x="8199438" y="3603625"/>
          <p14:tracePt t="186312" x="8199438" y="3616325"/>
          <p14:tracePt t="186334" x="8199438" y="3629025"/>
          <p14:tracePt t="186341" x="8199438" y="3641725"/>
          <p14:tracePt t="186350" x="8212138" y="3654425"/>
          <p14:tracePt t="186368" x="8261350" y="3667125"/>
          <p14:tracePt t="186384" x="8274050" y="3679825"/>
          <p14:tracePt t="186386" x="8299450" y="3679825"/>
          <p14:tracePt t="186400" x="8335963" y="3679825"/>
          <p14:tracePt t="186417" x="8374063" y="3692525"/>
          <p14:tracePt t="186434" x="8412163" y="3692525"/>
          <p14:tracePt t="186435" x="8424863" y="3703638"/>
          <p14:tracePt t="186450" x="8435975" y="3703638"/>
          <p14:tracePt t="186468" x="8448675" y="3703638"/>
          <p14:tracePt t="186470" x="8461375" y="3703638"/>
          <p14:tracePt t="186484" x="8461375" y="3716338"/>
          <p14:tracePt t="186500" x="8486775" y="3716338"/>
          <p14:tracePt t="186555" x="8499475" y="3716338"/>
          <p14:tracePt t="186627" x="8512175" y="3716338"/>
          <p14:tracePt t="186656" x="8512175" y="3729038"/>
          <p14:tracePt t="186905" x="8512175" y="3741738"/>
          <p14:tracePt t="188707" x="8524875" y="3741738"/>
          <p14:tracePt t="188714" x="8537575" y="3741738"/>
          <p14:tracePt t="188721" x="8548688" y="3741738"/>
          <p14:tracePt t="188734" x="8561388" y="3729038"/>
          <p14:tracePt t="188736" x="8574088" y="3729038"/>
          <p14:tracePt t="188750" x="8586788" y="3729038"/>
          <p14:tracePt t="188751" x="8599488" y="3716338"/>
          <p14:tracePt t="188767" x="8624888" y="3703638"/>
          <p14:tracePt t="188784" x="8637588" y="3703638"/>
          <p14:tracePt t="188806" x="8650288" y="3703638"/>
          <p14:tracePt t="188829" x="8661400" y="3703638"/>
          <p14:tracePt t="188843" x="8674100" y="3703638"/>
          <p14:tracePt t="188851" x="8674100" y="3692525"/>
          <p14:tracePt t="188867" x="8686800" y="3679825"/>
          <p14:tracePt t="188885" x="8724900" y="3654425"/>
          <p14:tracePt t="188901" x="8750300" y="3641725"/>
          <p14:tracePt t="188902" x="8763000" y="3641725"/>
          <p14:tracePt t="188917" x="8786813" y="3616325"/>
          <p14:tracePt t="188935" x="8799513" y="3603625"/>
          <p14:tracePt t="188950" x="8824913" y="3590925"/>
          <p14:tracePt t="188966" x="8824913" y="3579813"/>
          <p14:tracePt t="188985" x="8837613" y="3579813"/>
          <p14:tracePt t="189014" x="8837613" y="3567113"/>
          <p14:tracePt t="189021" x="8850313" y="3567113"/>
          <p14:tracePt t="189093" x="8863013" y="3541713"/>
          <p14:tracePt t="189150" x="8863013" y="3529013"/>
          <p14:tracePt t="189158" x="8874125" y="3529013"/>
          <p14:tracePt t="189178" x="8874125" y="3516313"/>
          <p14:tracePt t="189185" x="8899525" y="3516313"/>
          <p14:tracePt t="189200" x="8899525" y="3503613"/>
          <p14:tracePt t="189221" x="8912225" y="3503613"/>
          <p14:tracePt t="189234" x="8912225" y="3490913"/>
          <p14:tracePt t="189279" x="8924925" y="3490913"/>
          <p14:tracePt t="189372" x="8937625" y="3490913"/>
          <p14:tracePt t="190558" x="8950325" y="3490913"/>
          <p14:tracePt t="190865" x="8937625" y="3490913"/>
          <p14:tracePt t="190873" x="8924925" y="3490913"/>
          <p14:tracePt t="190884" x="8912225" y="3490913"/>
          <p14:tracePt t="190901" x="8899525" y="3490913"/>
          <p14:tracePt t="190902" x="8886825" y="3490913"/>
          <p14:tracePt t="190917" x="8863013" y="3490913"/>
          <p14:tracePt t="190933" x="8837613" y="3490913"/>
          <p14:tracePt t="190950" x="8824913" y="3490913"/>
          <p14:tracePt t="190967" x="8812213" y="3490913"/>
          <p14:tracePt t="191044" x="8799513" y="3490913"/>
          <p14:tracePt t="191345" x="8812213" y="3490913"/>
          <p14:tracePt t="191359" x="8824913" y="3490913"/>
          <p14:tracePt t="191365" x="8837613" y="3490913"/>
          <p14:tracePt t="191380" x="8850313" y="3490913"/>
          <p14:tracePt t="191394" x="8863013" y="3490913"/>
          <p14:tracePt t="191400" x="8886825" y="3490913"/>
          <p14:tracePt t="191416" x="8912225" y="3479800"/>
          <p14:tracePt t="191433" x="8937625" y="3479800"/>
          <p14:tracePt t="191451" x="8963025" y="3479800"/>
          <p14:tracePt t="191453" x="8975725" y="3479800"/>
          <p14:tracePt t="191467" x="8986838" y="3479800"/>
          <p14:tracePt t="191483" x="8999538" y="3479800"/>
          <p14:tracePt t="191501" x="9024938" y="3479800"/>
          <p14:tracePt t="191516" x="9037638" y="3479800"/>
          <p14:tracePt t="191551" x="9050338" y="3479800"/>
          <p14:tracePt t="191581" x="9063038" y="3479800"/>
          <p14:tracePt t="191667" x="9075738" y="3479800"/>
          <p14:tracePt t="195169" x="9063038" y="3479800"/>
          <p14:tracePt t="195205" x="9050338" y="3479800"/>
          <p14:tracePt t="195212" x="9037638" y="3479800"/>
          <p14:tracePt t="195255" x="9024938" y="3503613"/>
          <p14:tracePt t="195269" x="9012238" y="3503613"/>
          <p14:tracePt t="195290" x="8999538" y="3503613"/>
          <p14:tracePt t="195303" x="8986838" y="3516313"/>
          <p14:tracePt t="195318" x="8975725" y="3516313"/>
          <p14:tracePt t="195340" x="8963025" y="3529013"/>
          <p14:tracePt t="195355" x="8950325" y="3529013"/>
          <p14:tracePt t="195368" x="8937625" y="3529013"/>
          <p14:tracePt t="195390" x="8924925" y="3529013"/>
          <p14:tracePt t="195419" x="8912225" y="3529013"/>
          <p14:tracePt t="195455" x="8899525" y="3529013"/>
          <p14:tracePt t="195826" x="8912225" y="3529013"/>
          <p14:tracePt t="195862" x="8924925" y="3529013"/>
          <p14:tracePt t="195869" x="8937625" y="3529013"/>
          <p14:tracePt t="195884" x="8950325" y="3529013"/>
          <p14:tracePt t="195890" x="8963025" y="3529013"/>
          <p14:tracePt t="195899" x="8975725" y="3529013"/>
          <p14:tracePt t="195916" x="8999538" y="3516313"/>
          <p14:tracePt t="195934" x="9024938" y="3516313"/>
          <p14:tracePt t="195935" x="9037638" y="3516313"/>
          <p14:tracePt t="195950" x="9050338" y="3516313"/>
          <p14:tracePt t="195968" x="9063038" y="3516313"/>
          <p14:tracePt t="195969" x="9075738" y="3516313"/>
          <p14:tracePt t="195985" x="9088438" y="3516313"/>
          <p14:tracePt t="196000" x="9099550" y="3516313"/>
          <p14:tracePt t="196018" x="9099550" y="3503613"/>
          <p14:tracePt t="196020" x="9112250" y="3503613"/>
          <p14:tracePt t="196040" x="9124950" y="3503613"/>
          <p14:tracePt t="196050" x="9137650" y="3503613"/>
          <p14:tracePt t="196068" x="9150350" y="3503613"/>
          <p14:tracePt t="196105" x="9175750" y="3503613"/>
          <p14:tracePt t="196148" x="9188450" y="3503613"/>
          <p14:tracePt t="196462" x="9150350" y="3503613"/>
          <p14:tracePt t="196469" x="9124950" y="3516313"/>
          <p14:tracePt t="196477" x="9112250" y="3516313"/>
          <p14:tracePt t="196490" x="9099550" y="3516313"/>
          <p14:tracePt t="196505" x="9088438" y="3516313"/>
          <p14:tracePt t="196516" x="9050338" y="3516313"/>
          <p14:tracePt t="196534" x="9024938" y="3516313"/>
          <p14:tracePt t="196536" x="9012238" y="3516313"/>
          <p14:tracePt t="196550" x="8999538" y="3516313"/>
          <p14:tracePt t="196567" x="8975725" y="3529013"/>
          <p14:tracePt t="196584" x="8963025" y="3529013"/>
          <p14:tracePt t="196585" x="8950325" y="3529013"/>
          <p14:tracePt t="196605" x="8937625" y="3529013"/>
          <p14:tracePt t="196619" x="8912225" y="3541713"/>
          <p14:tracePt t="196634" x="8899525" y="3541713"/>
          <p14:tracePt t="196650" x="8886825" y="3541713"/>
          <p14:tracePt t="196666" x="8850313" y="3554413"/>
          <p14:tracePt t="196684" x="8799513" y="3554413"/>
          <p14:tracePt t="196685" x="8786813" y="3554413"/>
          <p14:tracePt t="196700" x="8774113" y="3554413"/>
          <p14:tracePt t="196717" x="8750300" y="3554413"/>
          <p14:tracePt t="196734" x="8737600" y="3554413"/>
          <p14:tracePt t="196791" x="8724900" y="3554413"/>
          <p14:tracePt t="196820" x="8712200" y="3554413"/>
          <p14:tracePt t="196827" x="8686800" y="3567113"/>
          <p14:tracePt t="196834" x="8661400" y="3567113"/>
          <p14:tracePt t="196850" x="8650288" y="3567113"/>
          <p14:tracePt t="196867" x="8637588" y="3567113"/>
          <p14:tracePt t="196884" x="8612188" y="3567113"/>
          <p14:tracePt t="196900" x="8599488" y="3567113"/>
          <p14:tracePt t="196916" x="8574088" y="3567113"/>
          <p14:tracePt t="196936" x="8561388" y="3567113"/>
          <p14:tracePt t="196951" x="8548688" y="3579813"/>
          <p14:tracePt t="196968" x="8524875" y="3579813"/>
          <p14:tracePt t="196985" x="8512175" y="3579813"/>
          <p14:tracePt t="197000" x="8499475" y="3579813"/>
          <p14:tracePt t="197017" x="8474075" y="3590925"/>
          <p14:tracePt t="197033" x="8435975" y="3590925"/>
          <p14:tracePt t="197034" x="8424863" y="3590925"/>
          <p14:tracePt t="197050" x="8399463" y="3590925"/>
          <p14:tracePt t="197067" x="8361363" y="3590925"/>
          <p14:tracePt t="197083" x="8348663" y="3590925"/>
          <p14:tracePt t="197085" x="8299450" y="3590925"/>
          <p14:tracePt t="197099" x="8274050" y="3590925"/>
          <p14:tracePt t="197116" x="8235950" y="3590925"/>
          <p14:tracePt t="197133" x="8212138" y="3590925"/>
          <p14:tracePt t="197135" x="8199438" y="3590925"/>
          <p14:tracePt t="197149" x="8174038" y="3590925"/>
          <p14:tracePt t="197166" x="8161338" y="3590925"/>
          <p14:tracePt t="197184" x="8148638" y="3590925"/>
          <p14:tracePt t="197200" x="8123238" y="3590925"/>
          <p14:tracePt t="197263" x="8110538" y="3590925"/>
          <p14:tracePt t="197470" x="8123238" y="3590925"/>
          <p14:tracePt t="197477" x="8174038" y="3590925"/>
          <p14:tracePt t="197485" x="8212138" y="3590925"/>
          <p14:tracePt t="197499" x="8312150" y="3590925"/>
          <p14:tracePt t="197516" x="8399463" y="3590925"/>
          <p14:tracePt t="197534" x="8474075" y="3590925"/>
          <p14:tracePt t="197534" x="8486775" y="3590925"/>
          <p14:tracePt t="197549" x="8512175" y="3590925"/>
          <p14:tracePt t="197567" x="8548688" y="3590925"/>
          <p14:tracePt t="197583" x="8574088" y="3590925"/>
          <p14:tracePt t="197600" x="8599488" y="3590925"/>
          <p14:tracePt t="197616" x="8612188" y="3590925"/>
          <p14:tracePt t="197633" x="8624888" y="3590925"/>
          <p14:tracePt t="197650" x="8637588" y="3590925"/>
          <p14:tracePt t="197670" x="8650288" y="3590925"/>
          <p14:tracePt t="197728" x="8661400" y="3590925"/>
          <p14:tracePt t="197835" x="8661400" y="3603625"/>
          <p14:tracePt t="197851" x="8650288" y="3616325"/>
          <p14:tracePt t="197856" x="8624888" y="3629025"/>
          <p14:tracePt t="197866" x="8586788" y="3641725"/>
          <p14:tracePt t="197883" x="8537575" y="3654425"/>
          <p14:tracePt t="197884" x="8499475" y="3654425"/>
          <p14:tracePt t="197900" x="8474075" y="3654425"/>
          <p14:tracePt t="197901" x="8461375" y="3654425"/>
          <p14:tracePt t="197917" x="8412163" y="3654425"/>
          <p14:tracePt t="197933" x="8399463" y="3654425"/>
          <p14:tracePt t="197936" x="8386763" y="3654425"/>
          <p14:tracePt t="197949" x="8361363" y="3667125"/>
          <p14:tracePt t="197951" x="8335963" y="3667125"/>
          <p14:tracePt t="197967" x="8324850" y="3667125"/>
          <p14:tracePt t="197984" x="8286750" y="3679825"/>
          <p14:tracePt t="198000" x="8235950" y="3679825"/>
          <p14:tracePt t="198016" x="8223250" y="3679825"/>
          <p14:tracePt t="198033" x="8161338" y="3679825"/>
          <p14:tracePt t="198035" x="8135938" y="3679825"/>
          <p14:tracePt t="198050" x="8110538" y="3679825"/>
          <p14:tracePt t="198066" x="8048625" y="3679825"/>
          <p14:tracePt t="198083" x="8035925" y="3679825"/>
          <p14:tracePt t="198085" x="8023225" y="3679825"/>
          <p14:tracePt t="198099" x="8010525" y="3679825"/>
          <p14:tracePt t="198101" x="7961313" y="3692525"/>
          <p14:tracePt t="198117" x="7935913" y="3692525"/>
          <p14:tracePt t="198133" x="7910513" y="3692525"/>
          <p14:tracePt t="198135" x="7886700" y="3703638"/>
          <p14:tracePt t="198150" x="7874000" y="3703638"/>
          <p14:tracePt t="198167" x="7861300" y="3703638"/>
          <p14:tracePt t="198184" x="7823200" y="3716338"/>
          <p14:tracePt t="198200" x="7810500" y="3716338"/>
          <p14:tracePt t="198217" x="7785100" y="3729038"/>
          <p14:tracePt t="198278" x="7773988" y="3729038"/>
          <p14:tracePt t="198299" x="7761288" y="3729038"/>
          <p14:tracePt t="198306" x="7748588" y="3729038"/>
          <p14:tracePt t="198320" x="7735888" y="3729038"/>
          <p14:tracePt t="198335" x="7723188" y="3741738"/>
          <p14:tracePt t="198371" x="7710488" y="3741738"/>
          <p14:tracePt t="198493" x="7697788" y="3741738"/>
          <p14:tracePt t="198501" x="7685088" y="3741738"/>
          <p14:tracePt t="198514" x="7673975" y="3741738"/>
          <p14:tracePt t="198520" x="7661275" y="3754438"/>
          <p14:tracePt t="198533" x="7635875" y="3767138"/>
          <p14:tracePt t="198550" x="7623175" y="3767138"/>
          <p14:tracePt t="198551" x="7597775" y="3767138"/>
          <p14:tracePt t="198566" x="7535863" y="3779838"/>
          <p14:tracePt t="198584" x="7485063" y="3803650"/>
          <p14:tracePt t="198585" x="7459663" y="3803650"/>
          <p14:tracePt t="198600" x="7435850" y="3803650"/>
          <p14:tracePt t="198601" x="7410450" y="3803650"/>
          <p14:tracePt t="198616" x="7359650" y="3816350"/>
          <p14:tracePt t="198634" x="7134225" y="3841750"/>
          <p14:tracePt t="198650" x="7059613" y="3854450"/>
          <p14:tracePt t="198652" x="6972300" y="3854450"/>
          <p14:tracePt t="198667" x="6884988" y="3867150"/>
          <p14:tracePt t="198684" x="6784975" y="3905250"/>
          <p14:tracePt t="198686" x="6721475" y="3916363"/>
          <p14:tracePt t="198700" x="6634163" y="3929063"/>
          <p14:tracePt t="198702" x="6572250" y="3941763"/>
          <p14:tracePt t="198716" x="6446838" y="3954463"/>
          <p14:tracePt t="198735" x="6370638" y="3954463"/>
          <p14:tracePt t="198736" x="6346825" y="3954463"/>
          <p14:tracePt t="198750" x="6334125" y="3954463"/>
          <p14:tracePt t="198766" x="6308725" y="3954463"/>
          <p14:tracePt t="198783" x="6296025" y="3954463"/>
          <p14:tracePt t="198835" x="6283325" y="3954463"/>
          <p14:tracePt t="199250" x="6283325" y="3967163"/>
          <p14:tracePt t="199314" x="6296025" y="3979863"/>
          <p14:tracePt t="199364" x="6296025" y="3992563"/>
          <p14:tracePt t="199379" x="6308725" y="3992563"/>
          <p14:tracePt t="199414" x="6321425" y="3992563"/>
          <p14:tracePt t="199443" x="6334125" y="3992563"/>
          <p14:tracePt t="199493" x="6346825" y="4005263"/>
          <p14:tracePt t="199514" x="6359525" y="4005263"/>
          <p14:tracePt t="199557" x="6370638" y="4005263"/>
          <p14:tracePt t="199586" x="6383338" y="4017963"/>
          <p14:tracePt t="199593" x="6396038" y="4017963"/>
          <p14:tracePt t="199601" x="6408738" y="4017963"/>
          <p14:tracePt t="199617" x="6434138" y="4029075"/>
          <p14:tracePt t="199633" x="6483350" y="4029075"/>
          <p14:tracePt t="199650" x="6534150" y="4029075"/>
          <p14:tracePt t="199651" x="6584950" y="4029075"/>
          <p14:tracePt t="199667" x="6734175" y="4029075"/>
          <p14:tracePt t="199684" x="6934200" y="4005263"/>
          <p14:tracePt t="199686" x="7010400" y="3992563"/>
          <p14:tracePt t="199699" x="7097713" y="3979863"/>
          <p14:tracePt t="199701" x="7134225" y="3954463"/>
          <p14:tracePt t="199716" x="7310438" y="3892550"/>
          <p14:tracePt t="199734" x="7510463" y="3803650"/>
          <p14:tracePt t="199750" x="7685088" y="3741738"/>
          <p14:tracePt t="199751" x="7723188" y="3729038"/>
          <p14:tracePt t="199767" x="7797800" y="3692525"/>
          <p14:tracePt t="199783" x="7823200" y="3679825"/>
          <p14:tracePt t="199800" x="7886700" y="3667125"/>
          <p14:tracePt t="199801" x="7886700" y="3654425"/>
          <p14:tracePt t="199817" x="7910513" y="3654425"/>
          <p14:tracePt t="199833" x="7935913" y="3641725"/>
          <p14:tracePt t="199850" x="7961313" y="3641725"/>
          <p14:tracePt t="199866" x="7974013" y="3641725"/>
          <p14:tracePt t="199883" x="7999413" y="3616325"/>
          <p14:tracePt t="199900" x="8023225" y="3616325"/>
          <p14:tracePt t="199901" x="8048625" y="3616325"/>
          <p14:tracePt t="199917" x="8086725" y="3616325"/>
          <p14:tracePt t="199934" x="8148638" y="3616325"/>
          <p14:tracePt t="199936" x="8174038" y="3616325"/>
          <p14:tracePt t="199951" x="8199438" y="3616325"/>
          <p14:tracePt t="199953" x="8223250" y="3629025"/>
          <p14:tracePt t="199967" x="8286750" y="3654425"/>
          <p14:tracePt t="199983" x="8361363" y="3692525"/>
          <p14:tracePt t="200000" x="8461375" y="3741738"/>
          <p14:tracePt t="200001" x="8512175" y="3779838"/>
          <p14:tracePt t="200016" x="8624888" y="3816350"/>
          <p14:tracePt t="200033" x="8724900" y="3879850"/>
          <p14:tracePt t="200050" x="8799513" y="3916363"/>
          <p14:tracePt t="200051" x="8824913" y="3941763"/>
          <p14:tracePt t="200066" x="8886825" y="3979863"/>
          <p14:tracePt t="200083" x="8924925" y="4005263"/>
          <p14:tracePt t="200100" x="8986838" y="4054475"/>
          <p14:tracePt t="200101" x="8999538" y="4079875"/>
          <p14:tracePt t="200116" x="9063038" y="4117975"/>
          <p14:tracePt t="200133" x="9124950" y="4167188"/>
          <p14:tracePt t="200151" x="9199563" y="4205288"/>
          <p14:tracePt t="200167" x="9263063" y="4241800"/>
          <p14:tracePt t="200184" x="9324975" y="4241800"/>
          <p14:tracePt t="200201" x="9401175" y="4254500"/>
          <p14:tracePt t="200202" x="9424988" y="4267200"/>
          <p14:tracePt t="200217" x="9513888" y="4267200"/>
          <p14:tracePt t="200233" x="9613900" y="4267200"/>
          <p14:tracePt t="200250" x="9688513" y="4267200"/>
          <p14:tracePt t="200251" x="9726613" y="4267200"/>
          <p14:tracePt t="200266" x="9775825" y="4254500"/>
          <p14:tracePt t="200283" x="9826625" y="4230688"/>
          <p14:tracePt t="200301" x="9839325" y="4230688"/>
          <p14:tracePt t="200302" x="9863138" y="4230688"/>
          <p14:tracePt t="200317" x="9888538" y="4205288"/>
          <p14:tracePt t="200334" x="9913938" y="4192588"/>
          <p14:tracePt t="200350" x="9963150" y="4179888"/>
          <p14:tracePt t="200352" x="9963150" y="4167188"/>
          <p14:tracePt t="200366" x="9988550" y="4129088"/>
          <p14:tracePt t="200384" x="10026650" y="4105275"/>
          <p14:tracePt t="200400" x="10052050" y="4079875"/>
          <p14:tracePt t="200401" x="10075863" y="4041775"/>
          <p14:tracePt t="200417" x="10101263" y="4017963"/>
          <p14:tracePt t="200433" x="10113963" y="3992563"/>
          <p14:tracePt t="200451" x="10113963" y="3979863"/>
          <p14:tracePt t="200466" x="10126663" y="3967163"/>
          <p14:tracePt t="200483" x="10201275" y="3816350"/>
          <p14:tracePt t="200500" x="10213975" y="3741738"/>
          <p14:tracePt t="200501" x="10213975" y="3729038"/>
          <p14:tracePt t="200516" x="10213975" y="3716338"/>
          <p14:tracePt t="200533" x="10213975" y="3703638"/>
          <p14:tracePt t="200551" x="10226675" y="3616325"/>
          <p14:tracePt t="200567" x="10226675" y="3590925"/>
          <p14:tracePt t="200583" x="10226675" y="3579813"/>
          <p14:tracePt t="200601" x="10226675" y="3367088"/>
          <p14:tracePt t="200617" x="10226675" y="3267075"/>
          <p14:tracePt t="200634" x="10201275" y="3203575"/>
          <p14:tracePt t="200636" x="10188575" y="3165475"/>
          <p14:tracePt t="200651" x="10177463" y="3128963"/>
          <p14:tracePt t="200666" x="10139363" y="3078163"/>
          <p14:tracePt t="200683" x="10101263" y="3016250"/>
          <p14:tracePt t="200701" x="10039350" y="2941638"/>
          <p14:tracePt t="200716" x="9988550" y="2878138"/>
          <p14:tracePt t="200733" x="9913938" y="2816225"/>
          <p14:tracePt t="200750" x="9813925" y="2728913"/>
          <p14:tracePt t="200751" x="9775825" y="2716213"/>
          <p14:tracePt t="200767" x="9688513" y="2652713"/>
          <p14:tracePt t="200783" x="9626600" y="2627313"/>
          <p14:tracePt t="200800" x="9588500" y="2616200"/>
          <p14:tracePt t="200801" x="9575800" y="2616200"/>
          <p14:tracePt t="200816" x="9563100" y="2616200"/>
          <p14:tracePt t="200833" x="9537700" y="2603500"/>
          <p14:tracePt t="200851" x="9525000" y="2603500"/>
          <p14:tracePt t="200866" x="9513888" y="2603500"/>
          <p14:tracePt t="200886" x="9501188" y="2603500"/>
          <p14:tracePt t="200901" x="9475788" y="2603500"/>
          <p14:tracePt t="200917" x="9413875" y="2578100"/>
          <p14:tracePt t="200933" x="9301163" y="2578100"/>
          <p14:tracePt t="200951" x="9163050" y="2590800"/>
          <p14:tracePt t="200953" x="9112250" y="2603500"/>
          <p14:tracePt t="200966" x="9050338" y="2603500"/>
          <p14:tracePt t="200983" x="9012238" y="2627313"/>
          <p14:tracePt t="201001" x="8975725" y="2640013"/>
          <p14:tracePt t="201017" x="8963025" y="2640013"/>
          <p14:tracePt t="201033" x="8937625" y="2665413"/>
          <p14:tracePt t="201050" x="8899525" y="2690813"/>
          <p14:tracePt t="201051" x="8874125" y="2690813"/>
          <p14:tracePt t="201066" x="8824913" y="2728913"/>
          <p14:tracePt t="201083" x="8763000" y="2803525"/>
          <p14:tracePt t="201099" x="8674100" y="2878138"/>
          <p14:tracePt t="201101" x="8637588" y="2903538"/>
          <p14:tracePt t="201117" x="8561388" y="2978150"/>
          <p14:tracePt t="201134" x="8524875" y="3028950"/>
          <p14:tracePt t="201136" x="8499475" y="3054350"/>
          <p14:tracePt t="201150" x="8486775" y="3090863"/>
          <p14:tracePt t="201151" x="8474075" y="3103563"/>
          <p14:tracePt t="201167" x="8448675" y="3128963"/>
          <p14:tracePt t="201168" x="8448675" y="3141663"/>
          <p14:tracePt t="201183" x="8424863" y="3190875"/>
          <p14:tracePt t="201200" x="8399463" y="3216275"/>
          <p14:tracePt t="201201" x="8399463" y="3241675"/>
          <p14:tracePt t="201216" x="8386763" y="3290888"/>
          <p14:tracePt t="201233" x="8386763" y="3328988"/>
          <p14:tracePt t="201250" x="8386763" y="3367088"/>
          <p14:tracePt t="201251" x="8386763" y="3378200"/>
          <p14:tracePt t="201266" x="8386763" y="3429000"/>
          <p14:tracePt t="201283" x="8386763" y="3454400"/>
          <p14:tracePt t="201301" x="8386763" y="3490913"/>
          <p14:tracePt t="201303" x="8386763" y="3529013"/>
          <p14:tracePt t="201317" x="8386763" y="3567113"/>
          <p14:tracePt t="201333" x="8386763" y="3616325"/>
          <p14:tracePt t="201350" x="8386763" y="3654425"/>
          <p14:tracePt t="201351" x="8386763" y="3679825"/>
          <p14:tracePt t="201366" x="8412163" y="3729038"/>
          <p14:tracePt t="201383" x="8435975" y="3779838"/>
          <p14:tracePt t="201400" x="8474075" y="3829050"/>
          <p14:tracePt t="201402" x="8512175" y="3867150"/>
          <p14:tracePt t="201417" x="8561388" y="3905250"/>
          <p14:tracePt t="201433" x="8612188" y="3941763"/>
          <p14:tracePt t="201450" x="8661400" y="3979863"/>
          <p14:tracePt t="201451" x="8674100" y="3992563"/>
          <p14:tracePt t="201466" x="8699500" y="4005263"/>
          <p14:tracePt t="201483" x="8724900" y="4017963"/>
          <p14:tracePt t="201500" x="8750300" y="4041775"/>
          <p14:tracePt t="201501" x="8750300" y="4054475"/>
          <p14:tracePt t="201516" x="8774113" y="4054475"/>
          <p14:tracePt t="201533" x="8799513" y="4079875"/>
          <p14:tracePt t="201550" x="8837613" y="4092575"/>
          <p14:tracePt t="201551" x="8874125" y="4105275"/>
          <p14:tracePt t="201567" x="8899525" y="4105275"/>
          <p14:tracePt t="201568" x="8912225" y="4117975"/>
          <p14:tracePt t="201583" x="8999538" y="4141788"/>
          <p14:tracePt t="201601" x="9088438" y="4141788"/>
          <p14:tracePt t="201616" x="9124950" y="4141788"/>
          <p14:tracePt t="201634" x="9150350" y="4141788"/>
          <p14:tracePt t="201650" x="9175750" y="4141788"/>
          <p14:tracePt t="201652" x="9188450" y="4141788"/>
          <p14:tracePt t="201668" x="9199563" y="4141788"/>
          <p14:tracePt t="201702" x="9212263" y="4141788"/>
          <p14:tracePt t="201718" x="9224963" y="4141788"/>
          <p14:tracePt t="201723" x="9237663" y="4129088"/>
          <p14:tracePt t="201733" x="9250363" y="4129088"/>
          <p14:tracePt t="201750" x="9288463" y="4117975"/>
          <p14:tracePt t="201766" x="9312275" y="4105275"/>
          <p14:tracePt t="201767" x="9337675" y="4092575"/>
          <p14:tracePt t="201783" x="9375775" y="4079875"/>
          <p14:tracePt t="201800" x="9424988" y="4054475"/>
          <p14:tracePt t="201802" x="9450388" y="4054475"/>
          <p14:tracePt t="201816" x="9488488" y="4041775"/>
          <p14:tracePt t="201833" x="9501188" y="4041775"/>
          <p14:tracePt t="201850" x="9513888" y="4041775"/>
          <p14:tracePt t="201866" x="9525000" y="4041775"/>
          <p14:tracePt t="201867" x="9525000" y="4029075"/>
          <p14:tracePt t="201883" x="9537700" y="4029075"/>
          <p14:tracePt t="201909" x="9550400" y="4029075"/>
          <p14:tracePt t="201980" x="9563100" y="4029075"/>
          <p14:tracePt t="210522" x="9550400" y="4029075"/>
          <p14:tracePt t="210543" x="9550400" y="4017963"/>
          <p14:tracePt t="210565" x="9525000" y="4017963"/>
          <p14:tracePt t="210579" x="9525000" y="4005263"/>
          <p14:tracePt t="210585" x="9513888" y="3992563"/>
          <p14:tracePt t="210600" x="9488488" y="3979863"/>
          <p14:tracePt t="210601" x="9488488" y="3967163"/>
          <p14:tracePt t="210615" x="9463088" y="3954463"/>
          <p14:tracePt t="210632" x="9388475" y="3905250"/>
          <p14:tracePt t="210650" x="9288463" y="3729038"/>
          <p14:tracePt t="210666" x="9263063" y="3703638"/>
          <p14:tracePt t="210683" x="9224963" y="3629025"/>
          <p14:tracePt t="210700" x="9188450" y="3554413"/>
          <p14:tracePt t="210701" x="9175750" y="3541713"/>
          <p14:tracePt t="210715" x="9099550" y="3429000"/>
          <p14:tracePt t="210734" x="9037638" y="3328988"/>
          <p14:tracePt t="210735" x="8999538" y="3267075"/>
          <p14:tracePt t="210749" x="8963025" y="3190875"/>
          <p14:tracePt t="210750" x="8912225" y="3128963"/>
          <p14:tracePt t="210766" x="8863013" y="3041650"/>
          <p14:tracePt t="210784" x="8812213" y="2990850"/>
          <p14:tracePt t="210799" x="8774113" y="2928938"/>
          <p14:tracePt t="210800" x="8763000" y="2878138"/>
          <p14:tracePt t="210816" x="8699500" y="2778125"/>
          <p14:tracePt t="210833" x="8650288" y="2665413"/>
          <p14:tracePt t="210849" x="8586788" y="2552700"/>
          <p14:tracePt t="210851" x="8561388" y="2490788"/>
          <p14:tracePt t="210866" x="8524875" y="2414588"/>
          <p14:tracePt t="210883" x="8474075" y="2314575"/>
          <p14:tracePt t="210900" x="8461375" y="2178050"/>
          <p14:tracePt t="210901" x="8448675" y="2139950"/>
          <p14:tracePt t="210916" x="8435975" y="2052638"/>
          <p14:tracePt t="210933" x="8424863" y="1989138"/>
          <p14:tracePt t="210950" x="8424863" y="1914525"/>
          <p14:tracePt t="210966" x="8399463" y="1876425"/>
          <p14:tracePt t="210984" x="8386763" y="1827213"/>
          <p14:tracePt t="210985" x="8386763" y="1814513"/>
          <p14:tracePt t="211000" x="8386763" y="1776413"/>
          <p14:tracePt t="211016" x="8386763" y="1701800"/>
          <p14:tracePt t="211033" x="8386763" y="1652588"/>
          <p14:tracePt t="211051" x="8386763" y="1589088"/>
          <p14:tracePt t="211066" x="8386763" y="1552575"/>
          <p14:tracePt t="211083" x="8386763" y="1489075"/>
          <p14:tracePt t="211100" x="8386763" y="1439863"/>
          <p14:tracePt t="211101" x="8386763" y="1427163"/>
          <p14:tracePt t="211116" x="8374063" y="1389063"/>
          <p14:tracePt t="211133" x="8361363" y="1350963"/>
          <p14:tracePt t="211149" x="8361363" y="1314450"/>
          <p14:tracePt t="211151" x="8348663" y="1301750"/>
          <p14:tracePt t="211166" x="8335963" y="1263650"/>
          <p14:tracePt t="211184" x="8312150" y="1227138"/>
          <p14:tracePt t="211186" x="8299450" y="1201738"/>
          <p14:tracePt t="211199" x="8286750" y="1189038"/>
          <p14:tracePt t="211201" x="8274050" y="1176338"/>
          <p14:tracePt t="211216" x="8261350" y="1138238"/>
          <p14:tracePt t="211233" x="8248650" y="1114425"/>
          <p14:tracePt t="211249" x="8223250" y="1089025"/>
          <p14:tracePt t="211251" x="8212138" y="1076325"/>
          <p14:tracePt t="211266" x="8212138" y="1063625"/>
          <p14:tracePt t="211267" x="8199438" y="1050925"/>
          <p14:tracePt t="211283" x="8148638" y="1014413"/>
          <p14:tracePt t="211301" x="8048625" y="963613"/>
          <p14:tracePt t="211317" x="7999413" y="950913"/>
          <p14:tracePt t="211333" x="7935913" y="938213"/>
          <p14:tracePt t="211351" x="7886700" y="938213"/>
          <p14:tracePt t="211367" x="7861300" y="938213"/>
          <p14:tracePt t="211382" x="7848600" y="938213"/>
          <p14:tracePt t="211400" x="7835900" y="938213"/>
          <p14:tracePt t="211401" x="7823200" y="938213"/>
          <p14:tracePt t="211417" x="7810500" y="938213"/>
          <p14:tracePt t="211432" x="7797800" y="938213"/>
          <p14:tracePt t="211450" x="7785100" y="938213"/>
          <p14:tracePt t="211472" x="7773988" y="938213"/>
          <p14:tracePt t="211482" x="7761288" y="938213"/>
          <p14:tracePt t="211499" x="7735888" y="950913"/>
          <p14:tracePt t="211501" x="7710488" y="963613"/>
          <p14:tracePt t="211516" x="7685088" y="976313"/>
          <p14:tracePt t="211517" x="7673975" y="989013"/>
          <p14:tracePt t="211532" x="7623175" y="1025525"/>
          <p14:tracePt t="211550" x="7597775" y="1076325"/>
          <p14:tracePt t="211552" x="7597775" y="1089025"/>
          <p14:tracePt t="211566" x="7585075" y="1089025"/>
          <p14:tracePt t="211568" x="7572375" y="1101725"/>
          <p14:tracePt t="211583" x="7561263" y="1114425"/>
          <p14:tracePt t="211601" x="7561263" y="1125538"/>
          <p14:tracePt t="211616" x="7561263" y="1138238"/>
          <p14:tracePt t="211633" x="7535863" y="1150938"/>
          <p14:tracePt t="211650" x="7535863" y="1163638"/>
          <p14:tracePt t="211651" x="7535863" y="1176338"/>
          <p14:tracePt t="211667" x="7535863" y="1189038"/>
          <p14:tracePt t="211683" x="7535863" y="1201738"/>
          <p14:tracePt t="211700" x="7535863" y="1227138"/>
          <p14:tracePt t="211716" x="7535863" y="1238250"/>
          <p14:tracePt t="211733" x="7535863" y="1250950"/>
          <p14:tracePt t="211750" x="7535863" y="1263650"/>
          <p14:tracePt t="211752" x="7535863" y="1276350"/>
          <p14:tracePt t="211773" x="7535863" y="1289050"/>
          <p14:tracePt t="211783" x="7535863" y="1301750"/>
          <p14:tracePt t="211800" x="7535863" y="1314450"/>
          <p14:tracePt t="211801" x="7548563" y="1327150"/>
          <p14:tracePt t="211817" x="7548563" y="1339850"/>
          <p14:tracePt t="211833" x="7561263" y="1350963"/>
          <p14:tracePt t="211850" x="7585075" y="1376363"/>
          <p14:tracePt t="211866" x="7597775" y="1389063"/>
          <p14:tracePt t="211883" x="7610475" y="1414463"/>
          <p14:tracePt t="211900" x="7635875" y="1427163"/>
          <p14:tracePt t="211901" x="7635875" y="1439863"/>
          <p14:tracePt t="211916" x="7648575" y="1450975"/>
          <p14:tracePt t="211932" x="7661275" y="1463675"/>
          <p14:tracePt t="211950" x="7673975" y="1476375"/>
          <p14:tracePt t="211952" x="7673975" y="1489075"/>
          <p14:tracePt t="211966" x="7685088" y="1501775"/>
          <p14:tracePt t="211968" x="7697788" y="1514475"/>
          <p14:tracePt t="211984" x="7710488" y="1527175"/>
          <p14:tracePt t="211999" x="7735888" y="1552575"/>
          <p14:tracePt t="212016" x="7761288" y="1576388"/>
          <p14:tracePt t="212017" x="7785100" y="1601788"/>
          <p14:tracePt t="212032" x="7823200" y="1614488"/>
          <p14:tracePt t="212049" x="7861300" y="1639888"/>
          <p14:tracePt t="212051" x="7886700" y="1639888"/>
          <p14:tracePt t="212068" x="7897813" y="1639888"/>
          <p14:tracePt t="212083" x="7910513" y="1652588"/>
          <p14:tracePt t="212100" x="7923213" y="1663700"/>
          <p14:tracePt t="212101" x="7935913" y="1663700"/>
          <p14:tracePt t="212116" x="7948613" y="1663700"/>
          <p14:tracePt t="212132" x="7961313" y="1663700"/>
          <p14:tracePt t="212151" x="7974013" y="1663700"/>
          <p14:tracePt t="212195" x="7986713" y="1663700"/>
          <p14:tracePt t="212231" x="7999413" y="1663700"/>
          <p14:tracePt t="212252" x="8023225" y="1663700"/>
          <p14:tracePt t="212288" x="8035925" y="1663700"/>
          <p14:tracePt t="212352" x="8048625" y="1663700"/>
          <p14:tracePt t="212395" x="8061325" y="1663700"/>
          <p14:tracePt t="212466" x="8074025" y="1663700"/>
          <p14:tracePt t="212559" x="8086725" y="1663700"/>
          <p14:tracePt t="212609" x="8099425" y="1663700"/>
          <p14:tracePt t="212645" x="8110538" y="1663700"/>
          <p14:tracePt t="212716" x="8123238" y="1663700"/>
          <p14:tracePt t="212787" x="8135938" y="1663700"/>
          <p14:tracePt t="212824" x="8148638" y="1663700"/>
          <p14:tracePt t="212845" x="8161338" y="1663700"/>
          <p14:tracePt t="212866" x="8174038" y="1663700"/>
          <p14:tracePt t="212902" x="8186738" y="1663700"/>
          <p14:tracePt t="212917" x="8199438" y="1663700"/>
          <p14:tracePt t="212937" x="8212138" y="1663700"/>
          <p14:tracePt t="212988" x="8223250" y="1663700"/>
          <p14:tracePt t="213081" x="8235950" y="1663700"/>
          <p14:tracePt t="213960" x="8223250" y="1663700"/>
          <p14:tracePt t="213974" x="8212138" y="1663700"/>
          <p14:tracePt t="213995" x="8199438" y="1663700"/>
          <p14:tracePt t="214002" x="8186738" y="1663700"/>
          <p14:tracePt t="214010" x="8174038" y="1663700"/>
          <p14:tracePt t="214024" x="8161338" y="1663700"/>
          <p14:tracePt t="214038" x="8148638" y="1663700"/>
          <p14:tracePt t="214096" x="8135938" y="1663700"/>
          <p14:tracePt t="214153" x="8123238" y="1663700"/>
          <p14:tracePt t="214160" x="8110538" y="1663700"/>
          <p14:tracePt t="214168" x="8099425" y="1663700"/>
          <p14:tracePt t="214182" x="8086725" y="1663700"/>
          <p14:tracePt t="214200" x="8074025" y="1663700"/>
          <p14:tracePt t="214217" x="8048625" y="1663700"/>
          <p14:tracePt t="214233" x="8035925" y="1663700"/>
          <p14:tracePt t="214249" x="8023225" y="1663700"/>
          <p14:tracePt t="214267" x="8010525" y="1663700"/>
          <p14:tracePt t="214268" x="7999413" y="1663700"/>
          <p14:tracePt t="214282" x="7986713" y="1663700"/>
          <p14:tracePt t="214300" x="7961313" y="1663700"/>
          <p14:tracePt t="214316" x="7935913" y="1663700"/>
          <p14:tracePt t="214317" x="7923213" y="1663700"/>
          <p14:tracePt t="214332" x="7910513" y="1663700"/>
          <p14:tracePt t="214349" x="7886700" y="1663700"/>
          <p14:tracePt t="214367" x="7861300" y="1663700"/>
          <p14:tracePt t="214384" x="7848600" y="1663700"/>
          <p14:tracePt t="214399" x="7835900" y="1663700"/>
          <p14:tracePt t="214447" x="7823200" y="1663700"/>
          <p14:tracePt t="214482" x="7810500" y="1663700"/>
          <p14:tracePt t="214518" x="7797800" y="1663700"/>
          <p14:tracePt t="214596" x="7785100" y="1663700"/>
          <p14:tracePt t="214660" x="7773988" y="1663700"/>
          <p14:tracePt t="214697" x="7773988" y="1652588"/>
          <p14:tracePt t="214704" x="7761288" y="1652588"/>
          <p14:tracePt t="214726" x="7748588" y="1652588"/>
          <p14:tracePt t="214746" x="7735888" y="1652588"/>
          <p14:tracePt t="214775" x="7735888" y="1639888"/>
          <p14:tracePt t="214789" x="7723188" y="1639888"/>
          <p14:tracePt t="214868" x="7710488" y="1639888"/>
          <p14:tracePt t="216569" x="7697788" y="1639888"/>
          <p14:tracePt t="216576" x="7685088" y="1639888"/>
          <p14:tracePt t="216584" x="7661275" y="1652588"/>
          <p14:tracePt t="216599" x="7610475" y="1689100"/>
          <p14:tracePt t="216615" x="7561263" y="1701800"/>
          <p14:tracePt t="216633" x="7548563" y="1714500"/>
          <p14:tracePt t="216635" x="7535863" y="1714500"/>
          <p14:tracePt t="216649" x="7523163" y="1714500"/>
          <p14:tracePt t="216698" x="7510463" y="1714500"/>
          <p14:tracePt t="216740" x="7497763" y="1714500"/>
          <p14:tracePt t="216776" x="7485063" y="1714500"/>
          <p14:tracePt t="216848" x="7472363" y="1714500"/>
          <p14:tracePt t="216905" x="7472363" y="1727200"/>
          <p14:tracePt t="217119" x="7472363" y="1739900"/>
          <p14:tracePt t="217134" x="7472363" y="1752600"/>
          <p14:tracePt t="217140" x="7472363" y="1765300"/>
          <p14:tracePt t="217155" x="7472363" y="1776413"/>
          <p14:tracePt t="217169" x="7472363" y="1801813"/>
          <p14:tracePt t="217198" x="7472363" y="1814513"/>
          <p14:tracePt t="217227" x="7472363" y="1827213"/>
          <p14:tracePt t="217262" x="7485063" y="1839913"/>
          <p14:tracePt t="217276" x="7485063" y="1852613"/>
          <p14:tracePt t="217283" x="7497763" y="1852613"/>
          <p14:tracePt t="217312" x="7510463" y="1852613"/>
          <p14:tracePt t="217326" x="7510463" y="1865313"/>
          <p14:tracePt t="217362" x="7510463" y="1876425"/>
          <p14:tracePt t="217391" x="7523163" y="1876425"/>
          <p14:tracePt t="217433" x="7523163" y="1889125"/>
          <p14:tracePt t="218083" x="7510463" y="1889125"/>
          <p14:tracePt t="218098" x="7497763" y="1889125"/>
          <p14:tracePt t="218141" x="7485063" y="1889125"/>
          <p14:tracePt t="218156" x="7472363" y="1889125"/>
          <p14:tracePt t="218163" x="7459663" y="1889125"/>
          <p14:tracePt t="218177" x="7448550" y="1876425"/>
          <p14:tracePt t="218184" x="7435850" y="1876425"/>
          <p14:tracePt t="218199" x="7423150" y="1876425"/>
          <p14:tracePt t="218201" x="7397750" y="1865313"/>
          <p14:tracePt t="218216" x="7348538" y="1865313"/>
          <p14:tracePt t="218233" x="7310438" y="1865313"/>
          <p14:tracePt t="218234" x="7297738" y="1865313"/>
          <p14:tracePt t="218249" x="7285038" y="1865313"/>
          <p14:tracePt t="218266" x="7246938" y="1865313"/>
          <p14:tracePt t="218282" x="7235825" y="1865313"/>
          <p14:tracePt t="218299" x="7223125" y="1865313"/>
          <p14:tracePt t="218315" x="7197725" y="1865313"/>
          <p14:tracePt t="218332" x="7185025" y="1865313"/>
          <p14:tracePt t="218333" x="7172325" y="1865313"/>
          <p14:tracePt t="218349" x="7159625" y="1865313"/>
          <p14:tracePt t="218365" x="7159625" y="1852613"/>
          <p14:tracePt t="218382" x="7146925" y="1852613"/>
          <p14:tracePt t="218440" x="7134225" y="1852613"/>
          <p14:tracePt t="218455" x="7134225" y="1839913"/>
          <p14:tracePt t="218490" x="7134225" y="1827213"/>
          <p14:tracePt t="218548" x="7146925" y="1814513"/>
          <p14:tracePt t="218555" x="7185025" y="1765300"/>
          <p14:tracePt t="218565" x="7235825" y="1739900"/>
          <p14:tracePt t="218582" x="7310438" y="1714500"/>
          <p14:tracePt t="218583" x="7335838" y="1701800"/>
          <p14:tracePt t="218598" x="7359650" y="1689100"/>
          <p14:tracePt t="218599" x="7372350" y="1676400"/>
          <p14:tracePt t="218615" x="7410450" y="1663700"/>
          <p14:tracePt t="218633" x="7435850" y="1663700"/>
          <p14:tracePt t="218634" x="7448550" y="1663700"/>
          <p14:tracePt t="218649" x="7459663" y="1663700"/>
          <p14:tracePt t="218666" x="7472363" y="1663700"/>
          <p14:tracePt t="218682" x="7497763" y="1663700"/>
          <p14:tracePt t="218699" x="7510463" y="1663700"/>
          <p14:tracePt t="218726" x="7523163" y="1663700"/>
          <p14:tracePt t="218755" x="7535863" y="1663700"/>
          <p14:tracePt t="218783" x="7548563" y="1663700"/>
          <p14:tracePt t="218805" x="7561263" y="1663700"/>
          <p14:tracePt t="218819" x="7572375" y="1663700"/>
          <p14:tracePt t="218898" x="7585075" y="1663700"/>
          <p14:tracePt t="218926" x="7585075" y="1676400"/>
          <p14:tracePt t="218962" x="7585075" y="1689100"/>
          <p14:tracePt t="219084" x="7597775" y="1689100"/>
          <p14:tracePt t="219100" x="7597775" y="1701800"/>
          <p14:tracePt t="219134" x="7610475" y="1701800"/>
          <p14:tracePt t="219163" x="7623175" y="1727200"/>
          <p14:tracePt t="219170" x="7648575" y="1727200"/>
          <p14:tracePt t="219182" x="7673975" y="1752600"/>
          <p14:tracePt t="219199" x="7735888" y="1789113"/>
          <p14:tracePt t="219200" x="7748588" y="1801813"/>
          <p14:tracePt t="219215" x="7785100" y="1814513"/>
          <p14:tracePt t="219232" x="7823200" y="1827213"/>
          <p14:tracePt t="219248" x="7848600" y="1852613"/>
          <p14:tracePt t="219265" x="7897813" y="1876425"/>
          <p14:tracePt t="219282" x="7935913" y="1901825"/>
          <p14:tracePt t="219299" x="7974013" y="1914525"/>
          <p14:tracePt t="219315" x="8023225" y="1927225"/>
          <p14:tracePt t="219332" x="8035925" y="1927225"/>
          <p14:tracePt t="219348" x="8048625" y="1927225"/>
          <p14:tracePt t="219365" x="8061325" y="1927225"/>
          <p14:tracePt t="219385" x="8074025" y="1927225"/>
          <p14:tracePt t="219421" x="8086725" y="1927225"/>
          <p14:tracePt t="219485" x="8099425" y="1927225"/>
          <p14:tracePt t="219499" x="8110538" y="1927225"/>
          <p14:tracePt t="219506" x="8123238" y="1927225"/>
          <p14:tracePt t="219522" x="8135938" y="1952625"/>
          <p14:tracePt t="219532" x="8161338" y="1952625"/>
          <p14:tracePt t="219549" x="8186738" y="1952625"/>
          <p14:tracePt t="219566" x="8199438" y="1952625"/>
          <p14:tracePt t="219582" x="8223250" y="1952625"/>
          <p14:tracePt t="219585" x="8235950" y="1952625"/>
          <p14:tracePt t="219621" x="8248650" y="1952625"/>
          <p14:tracePt t="219692" x="8261350" y="1952625"/>
          <p14:tracePt t="219735" x="8274050" y="1952625"/>
          <p14:tracePt t="223374" x="8312150" y="1952625"/>
          <p14:tracePt t="223381" x="8335963" y="1952625"/>
          <p14:tracePt t="223388" x="8348663" y="1965325"/>
          <p14:tracePt t="223399" x="8386763" y="1978025"/>
          <p14:tracePt t="223416" x="8448675" y="2014538"/>
          <p14:tracePt t="223417" x="8461375" y="2014538"/>
          <p14:tracePt t="223432" x="8537575" y="2065338"/>
          <p14:tracePt t="223463" x="8712200" y="2165350"/>
          <p14:tracePt t="223465" x="8750300" y="2190750"/>
          <p14:tracePt t="223482" x="8812213" y="2252663"/>
          <p14:tracePt t="223499" x="8850313" y="2278063"/>
          <p14:tracePt t="223516" x="8899525" y="2314575"/>
          <p14:tracePt t="223518" x="8912225" y="2327275"/>
          <p14:tracePt t="223532" x="8937625" y="2352675"/>
          <p14:tracePt t="223549" x="8986838" y="2403475"/>
          <p14:tracePt t="223566" x="9024938" y="2503488"/>
          <p14:tracePt t="223582" x="9037638" y="2552700"/>
          <p14:tracePt t="223599" x="9063038" y="2616200"/>
          <p14:tracePt t="223616" x="9063038" y="2678113"/>
          <p14:tracePt t="223617" x="9075738" y="2703513"/>
          <p14:tracePt t="223632" x="9088438" y="2778125"/>
          <p14:tracePt t="223649" x="9088438" y="2816225"/>
          <p14:tracePt t="223666" x="9099550" y="2878138"/>
          <p14:tracePt t="223667" x="9112250" y="2916238"/>
          <p14:tracePt t="223682" x="9124950" y="3016250"/>
          <p14:tracePt t="223699" x="9137650" y="3090863"/>
          <p14:tracePt t="223717" x="9150350" y="3190875"/>
          <p14:tracePt t="223732" x="9150350" y="3254375"/>
          <p14:tracePt t="223749" x="9163050" y="3290888"/>
          <p14:tracePt t="223767" x="9163050" y="3354388"/>
          <p14:tracePt t="223782" x="9175750" y="3416300"/>
          <p14:tracePt t="223799" x="9175750" y="3454400"/>
          <p14:tracePt t="223818" x="9175750" y="3503613"/>
          <p14:tracePt t="223821" x="9175750" y="3516313"/>
          <p14:tracePt t="223833" x="9175750" y="3541713"/>
          <p14:tracePt t="223848" x="9175750" y="3567113"/>
          <p14:tracePt t="223865" x="9175750" y="3590925"/>
          <p14:tracePt t="223866" x="9175750" y="3603625"/>
          <p14:tracePt t="223882" x="9163050" y="3629025"/>
          <p14:tracePt t="223900" x="9137650" y="3667125"/>
          <p14:tracePt t="223903" x="9137650" y="3679825"/>
          <p14:tracePt t="223917" x="9124950" y="3729038"/>
          <p14:tracePt t="223932" x="9124950" y="3754438"/>
          <p14:tracePt t="223933" x="9112250" y="3767138"/>
          <p14:tracePt t="223949" x="9099550" y="3816350"/>
          <p14:tracePt t="223966" x="9075738" y="3867150"/>
          <p14:tracePt t="223968" x="9063038" y="3892550"/>
          <p14:tracePt t="223983" x="9050338" y="3941763"/>
          <p14:tracePt t="223999" x="9050338" y="3979863"/>
          <p14:tracePt t="224017" x="9037638" y="4005263"/>
          <p14:tracePt t="224018" x="9024938" y="4029075"/>
          <p14:tracePt t="224033" x="9012238" y="4067175"/>
          <p14:tracePt t="224049" x="8986838" y="4117975"/>
          <p14:tracePt t="224066" x="8963025" y="4192588"/>
          <p14:tracePt t="224082" x="8924925" y="4241800"/>
          <p14:tracePt t="224099" x="8912225" y="4267200"/>
          <p14:tracePt t="224116" x="8886825" y="4305300"/>
          <p14:tracePt t="224133" x="8863013" y="4318000"/>
          <p14:tracePt t="224149" x="8863013" y="4330700"/>
          <p14:tracePt t="224166" x="8863013" y="4341813"/>
          <p14:tracePt t="224195" x="8863013" y="4354513"/>
          <p14:tracePt t="224225" x="8863013" y="4367213"/>
          <p14:tracePt t="224296" x="8863013" y="4379913"/>
          <p14:tracePt t="224346" x="8863013" y="4392613"/>
          <p14:tracePt t="234689" x="8824913" y="4392613"/>
          <p14:tracePt t="234697" x="8737600" y="4392613"/>
          <p14:tracePt t="234703" x="8674100" y="4405313"/>
          <p14:tracePt t="234715" x="8586788" y="4405313"/>
          <p14:tracePt t="234732" x="8348663" y="4379913"/>
          <p14:tracePt t="234732" x="8235950" y="4367213"/>
          <p14:tracePt t="234749" x="8035925" y="4341813"/>
          <p14:tracePt t="234765" x="7910513" y="4318000"/>
          <p14:tracePt t="234782" x="7748588" y="4241800"/>
          <p14:tracePt t="234783" x="7673975" y="4192588"/>
          <p14:tracePt t="234799" x="7497763" y="4079875"/>
          <p14:tracePt t="234816" x="7410450" y="4005263"/>
          <p14:tracePt t="234817" x="7348538" y="3954463"/>
          <p14:tracePt t="234832" x="7297738" y="3905250"/>
          <p14:tracePt t="234834" x="7259638" y="3867150"/>
          <p14:tracePt t="234849" x="7159625" y="3741738"/>
          <p14:tracePt t="234865" x="7059613" y="3654425"/>
          <p14:tracePt t="234882" x="6972300" y="3579813"/>
          <p14:tracePt t="234883" x="6946900" y="3541713"/>
          <p14:tracePt t="234898" x="6872288" y="3490913"/>
          <p14:tracePt t="234915" x="6834188" y="3454400"/>
          <p14:tracePt t="234932" x="6797675" y="3416300"/>
          <p14:tracePt t="234933" x="6797675" y="3403600"/>
          <p14:tracePt t="234948" x="6759575" y="3354388"/>
          <p14:tracePt t="234965" x="6708775" y="3316288"/>
          <p14:tracePt t="234982" x="6672263" y="3228975"/>
          <p14:tracePt t="234983" x="6659563" y="3216275"/>
          <p14:tracePt t="234998" x="6596063" y="3128963"/>
          <p14:tracePt t="235015" x="6546850" y="3054350"/>
          <p14:tracePt t="235032" x="6459538" y="2965450"/>
          <p14:tracePt t="235034" x="6396038" y="2890838"/>
          <p14:tracePt t="235048" x="6334125" y="2828925"/>
          <p14:tracePt t="235065" x="6270625" y="2765425"/>
          <p14:tracePt t="235082" x="6196013" y="2716213"/>
          <p14:tracePt t="235084" x="6170613" y="2678113"/>
          <p14:tracePt t="235098" x="6134100" y="2640013"/>
          <p14:tracePt t="235116" x="6096000" y="2603500"/>
          <p14:tracePt t="235117" x="6083300" y="2578100"/>
          <p14:tracePt t="235132" x="6070600" y="2565400"/>
          <p14:tracePt t="235133" x="6045200" y="2540000"/>
          <p14:tracePt t="235148" x="5995988" y="2490788"/>
          <p14:tracePt t="235165" x="5983288" y="2452688"/>
          <p14:tracePt t="235182" x="5970588" y="2439988"/>
          <p14:tracePt t="235183" x="5970588" y="2427288"/>
          <p14:tracePt t="235198" x="5957888" y="2427288"/>
          <p14:tracePt t="235240" x="5957888" y="2414588"/>
          <p14:tracePt t="235604" x="5945188" y="2390775"/>
          <p14:tracePt t="235611" x="5921375" y="2339975"/>
          <p14:tracePt t="235618" x="5921375" y="2303463"/>
          <p14:tracePt t="235632" x="5908675" y="2290763"/>
          <p14:tracePt t="235653" x="5895975" y="2278063"/>
          <p14:tracePt t="235762" x="5883275" y="2278063"/>
          <p14:tracePt t="235768" x="5870575" y="2278063"/>
          <p14:tracePt t="235790" x="5857875" y="2290763"/>
          <p14:tracePt t="235799" x="5857875" y="2303463"/>
          <p14:tracePt t="235815" x="5832475" y="2365375"/>
          <p14:tracePt t="235832" x="5821363" y="2414588"/>
          <p14:tracePt t="235833" x="5808663" y="2427288"/>
          <p14:tracePt t="235848" x="5783263" y="2478088"/>
          <p14:tracePt t="235865" x="5770563" y="2516188"/>
          <p14:tracePt t="235882" x="5757863" y="2552700"/>
          <p14:tracePt t="235899" x="5757863" y="2578100"/>
          <p14:tracePt t="235915" x="5757863" y="2590800"/>
          <p14:tracePt t="235933" x="5757863" y="2603500"/>
          <p14:tracePt t="235948" x="5757863" y="2627313"/>
          <p14:tracePt t="235966" x="5757863" y="2640013"/>
          <p14:tracePt t="235983" x="5757863" y="2665413"/>
          <p14:tracePt t="235984" x="5757863" y="2678113"/>
          <p14:tracePt t="235999" x="5757863" y="2703513"/>
          <p14:tracePt t="236015" x="5757863" y="2728913"/>
          <p14:tracePt t="236033" x="5757863" y="2740025"/>
          <p14:tracePt t="236034" x="5757863" y="2752725"/>
          <p14:tracePt t="236048" x="5757863" y="2765425"/>
          <p14:tracePt t="236066" x="5757863" y="2778125"/>
          <p14:tracePt t="236083" x="5770563" y="2790825"/>
          <p14:tracePt t="236098" x="5795963" y="2816225"/>
          <p14:tracePt t="236115" x="5808663" y="2828925"/>
          <p14:tracePt t="236132" x="5832475" y="2865438"/>
          <p14:tracePt t="236148" x="5870575" y="2903538"/>
          <p14:tracePt t="236166" x="5908675" y="2941638"/>
          <p14:tracePt t="236182" x="5970588" y="3016250"/>
          <p14:tracePt t="236184" x="6008688" y="3041650"/>
          <p14:tracePt t="236198" x="6070600" y="3090863"/>
          <p14:tracePt t="236215" x="6134100" y="3128963"/>
          <p14:tracePt t="236233" x="6170613" y="3154363"/>
          <p14:tracePt t="236234" x="6183313" y="3178175"/>
          <p14:tracePt t="236249" x="6196013" y="3190875"/>
          <p14:tracePt t="236265" x="6234113" y="3203575"/>
          <p14:tracePt t="236282" x="6246813" y="3216275"/>
          <p14:tracePt t="236298" x="6270625" y="3228975"/>
          <p14:tracePt t="236316" x="6283325" y="3254375"/>
          <p14:tracePt t="236333" x="6346825" y="3278188"/>
          <p14:tracePt t="236349" x="6370638" y="3303588"/>
          <p14:tracePt t="236366" x="6459538" y="3354388"/>
          <p14:tracePt t="236369" x="6496050" y="3378200"/>
          <p14:tracePt t="236382" x="6521450" y="3390900"/>
          <p14:tracePt t="236383" x="6559550" y="3403600"/>
          <p14:tracePt t="236398" x="6634163" y="3441700"/>
          <p14:tracePt t="236415" x="6708775" y="3479800"/>
          <p14:tracePt t="236432" x="6746875" y="3503613"/>
          <p14:tracePt t="236434" x="6772275" y="3541713"/>
          <p14:tracePt t="236449" x="6821488" y="3579813"/>
          <p14:tracePt t="236465" x="6872288" y="3603625"/>
          <p14:tracePt t="236482" x="6946900" y="3654425"/>
          <p14:tracePt t="236484" x="6972300" y="3667125"/>
          <p14:tracePt t="236498" x="7010400" y="3692525"/>
          <p14:tracePt t="236499" x="7034213" y="3703638"/>
          <p14:tracePt t="236515" x="7110413" y="3741738"/>
          <p14:tracePt t="236532" x="7146925" y="3767138"/>
          <p14:tracePt t="236548" x="7223125" y="3792538"/>
          <p14:tracePt t="236549" x="7235825" y="3816350"/>
          <p14:tracePt t="236565" x="7297738" y="3841750"/>
          <p14:tracePt t="236583" x="7323138" y="3854450"/>
          <p14:tracePt t="236584" x="7348538" y="3867150"/>
          <p14:tracePt t="236599" x="7372350" y="3879850"/>
          <p14:tracePt t="236615" x="7385050" y="3905250"/>
          <p14:tracePt t="236631" x="7397750" y="3916363"/>
          <p14:tracePt t="236649" x="7410450" y="3916363"/>
          <p14:tracePt t="236665" x="7410450" y="3929063"/>
          <p14:tracePt t="236682" x="7423150" y="3929063"/>
          <p14:tracePt t="236684" x="7423150" y="3941763"/>
          <p14:tracePt t="236699" x="7435850" y="3941763"/>
          <p14:tracePt t="236701" x="7448550" y="3941763"/>
          <p14:tracePt t="236715" x="7459663" y="3954463"/>
          <p14:tracePt t="236734" x="7459663" y="3979863"/>
          <p14:tracePt t="236736" x="7472363" y="3979863"/>
          <p14:tracePt t="236750" x="7472363" y="3992563"/>
          <p14:tracePt t="236769" x="7485063" y="3992563"/>
          <p14:tracePt t="236783" x="7485063" y="4005263"/>
          <p14:tracePt t="236812" x="7485063" y="4017963"/>
          <p14:tracePt t="236833" x="7485063" y="4029075"/>
          <p14:tracePt t="236850" x="7459663" y="4054475"/>
          <p14:tracePt t="236855" x="7423150" y="4079875"/>
          <p14:tracePt t="236865" x="7359650" y="4105275"/>
          <p14:tracePt t="236882" x="7197725" y="4141788"/>
          <p14:tracePt t="236883" x="7085013" y="4167188"/>
          <p14:tracePt t="236898" x="6997700" y="4179888"/>
          <p14:tracePt t="236900" x="6934200" y="4179888"/>
          <p14:tracePt t="236915" x="6797675" y="4192588"/>
          <p14:tracePt t="236932" x="6659563" y="4192588"/>
          <p14:tracePt t="236934" x="6521450" y="4179888"/>
          <p14:tracePt t="236948" x="6434138" y="4154488"/>
          <p14:tracePt t="236950" x="6308725" y="4141788"/>
          <p14:tracePt t="236965" x="6196013" y="4129088"/>
          <p14:tracePt t="236984" x="5983288" y="4092575"/>
          <p14:tracePt t="236999" x="5845175" y="4079875"/>
          <p14:tracePt t="237000" x="5732463" y="4079875"/>
          <p14:tracePt t="237015" x="5557838" y="4079875"/>
          <p14:tracePt t="237032" x="5432425" y="4092575"/>
          <p14:tracePt t="237034" x="5281613" y="4117975"/>
          <p14:tracePt t="237049" x="5145088" y="4129088"/>
          <p14:tracePt t="237050" x="5019675" y="4141788"/>
          <p14:tracePt t="237065" x="4843463" y="4167188"/>
          <p14:tracePt t="237082" x="4594225" y="4179888"/>
          <p14:tracePt t="237083" x="4430713" y="4179888"/>
          <p14:tracePt t="237098" x="4281488" y="4179888"/>
          <p14:tracePt t="237100" x="4205288" y="4179888"/>
          <p14:tracePt t="237115" x="4005263" y="4179888"/>
          <p14:tracePt t="237132" x="3692525" y="4179888"/>
          <p14:tracePt t="237133" x="3554413" y="4179888"/>
          <p14:tracePt t="237148" x="3479800" y="4179888"/>
          <p14:tracePt t="237149" x="3417888" y="4192588"/>
          <p14:tracePt t="237165" x="3292475" y="4217988"/>
          <p14:tracePt t="237182" x="3079750" y="4292600"/>
          <p14:tracePt t="237184" x="3041650" y="4318000"/>
          <p14:tracePt t="237198" x="2967038" y="4354513"/>
          <p14:tracePt t="237199" x="2928938" y="4367213"/>
          <p14:tracePt t="237215" x="2854325" y="4430713"/>
          <p14:tracePt t="237232" x="2790825" y="4492625"/>
          <p14:tracePt t="237234" x="2754313" y="4579938"/>
          <p14:tracePt t="237248" x="2741613" y="4656138"/>
          <p14:tracePt t="237250" x="2728913" y="4705350"/>
          <p14:tracePt t="237265" x="2728913" y="4830763"/>
          <p14:tracePt t="237282" x="2741613" y="4918075"/>
          <p14:tracePt t="237283" x="2767013" y="4981575"/>
          <p14:tracePt t="237299" x="2841625" y="5043488"/>
          <p14:tracePt t="237300" x="2941638" y="5118100"/>
          <p14:tracePt t="237315" x="3141663" y="5181600"/>
          <p14:tracePt t="237332" x="3341688" y="5243513"/>
          <p14:tracePt t="237333" x="3605213" y="5256213"/>
          <p14:tracePt t="237348" x="3743325" y="5256213"/>
          <p14:tracePt t="237349" x="3943350" y="5256213"/>
          <p14:tracePt t="237365" x="4230688" y="5256213"/>
          <p14:tracePt t="237382" x="4743450" y="5243513"/>
          <p14:tracePt t="237383" x="4819650" y="5230813"/>
          <p14:tracePt t="237399" x="5106988" y="5205413"/>
          <p14:tracePt t="237401" x="5419725" y="5194300"/>
          <p14:tracePt t="237414" x="5745163" y="5156200"/>
          <p14:tracePt t="237432" x="6546850" y="4992688"/>
          <p14:tracePt t="237434" x="6696075" y="4968875"/>
          <p14:tracePt t="237449" x="6910388" y="4905375"/>
          <p14:tracePt t="237450" x="7435850" y="4718050"/>
          <p14:tracePt t="237465" x="7810500" y="4567238"/>
          <p14:tracePt t="237483" x="8574088" y="4241800"/>
          <p14:tracePt t="237499" x="8724900" y="4217988"/>
          <p14:tracePt t="237515" x="9212263" y="4067175"/>
          <p14:tracePt t="237531" x="9437688" y="3967163"/>
          <p14:tracePt t="237549" x="9650413" y="3879850"/>
          <p14:tracePt t="237550" x="9763125" y="3803650"/>
          <p14:tracePt t="237566" x="10052050" y="3679825"/>
          <p14:tracePt t="237582" x="10213975" y="3603625"/>
          <p14:tracePt t="237584" x="10301288" y="3541713"/>
          <p14:tracePt t="237599" x="10426700" y="3490913"/>
          <p14:tracePt t="237600" x="10502900" y="3429000"/>
          <p14:tracePt t="237616" x="10702925" y="3316288"/>
          <p14:tracePt t="237632" x="10802938" y="3241675"/>
          <p14:tracePt t="237649" x="10915650" y="3103563"/>
          <p14:tracePt t="237650" x="10952163" y="3016250"/>
          <p14:tracePt t="237665" x="11015663" y="2852738"/>
          <p14:tracePt t="237681" x="11052175" y="2627313"/>
          <p14:tracePt t="237699" x="11090275" y="2403475"/>
          <p14:tracePt t="237701" x="11090275" y="2365375"/>
          <p14:tracePt t="237715" x="11115675" y="2252663"/>
          <p14:tracePt t="237732" x="11128375" y="2178050"/>
          <p14:tracePt t="237749" x="11128375" y="2139950"/>
          <p14:tracePt t="237751" x="11128375" y="2101850"/>
          <p14:tracePt t="237764" x="11128375" y="2052638"/>
          <p14:tracePt t="237782" x="11090275" y="1989138"/>
          <p14:tracePt t="237798" x="10877550" y="1865313"/>
          <p14:tracePt t="237800" x="10664825" y="1814513"/>
          <p14:tracePt t="237815" x="10452100" y="1801813"/>
          <p14:tracePt t="237832" x="10064750" y="1776413"/>
          <p14:tracePt t="237849" x="9688513" y="1801813"/>
          <p14:tracePt t="237850" x="9626600" y="1814513"/>
          <p14:tracePt t="237866" x="9263063" y="1839913"/>
          <p14:tracePt t="237882" x="8975725" y="1865313"/>
          <p14:tracePt t="237899" x="8837613" y="1876425"/>
          <p14:tracePt t="237901" x="8599488" y="1889125"/>
          <p14:tracePt t="237915" x="8199438" y="1952625"/>
          <p14:tracePt t="237932" x="7986713" y="2001838"/>
          <p14:tracePt t="237948" x="7385050" y="2152650"/>
          <p14:tracePt t="237950" x="7259638" y="2190750"/>
          <p14:tracePt t="237965" x="6859588" y="2327275"/>
          <p14:tracePt t="237982" x="6259513" y="2540000"/>
          <p14:tracePt t="237998" x="5845175" y="2790825"/>
          <p14:tracePt t="238015" x="5281613" y="3078163"/>
          <p14:tracePt t="238032" x="4945063" y="3316288"/>
          <p14:tracePt t="238049" x="4694238" y="3467100"/>
          <p14:tracePt t="238050" x="4619625" y="3516313"/>
          <p14:tracePt t="238065" x="4494213" y="3616325"/>
          <p14:tracePt t="238082" x="4394200" y="3692525"/>
          <p14:tracePt t="238099" x="4281488" y="3754438"/>
          <p14:tracePt t="238100" x="4243388" y="3803650"/>
          <p14:tracePt t="238115" x="4168775" y="3841750"/>
          <p14:tracePt t="238132" x="4105275" y="3892550"/>
          <p14:tracePt t="238134" x="4081463" y="3905250"/>
          <p14:tracePt t="238148" x="4056063" y="3929063"/>
          <p14:tracePt t="238151" x="4017963" y="3954463"/>
          <p14:tracePt t="238166" x="3943350" y="4067175"/>
          <p14:tracePt t="238183" x="3892550" y="4179888"/>
          <p14:tracePt t="238184" x="3867150" y="4230688"/>
          <p14:tracePt t="238198" x="3856038" y="4267200"/>
          <p14:tracePt t="238199" x="3843338" y="4330700"/>
          <p14:tracePt t="238215" x="3843338" y="4367213"/>
          <p14:tracePt t="238231" x="3843338" y="4430713"/>
          <p14:tracePt t="238249" x="3856038" y="4479925"/>
          <p14:tracePt t="238250" x="3930650" y="4543425"/>
          <p14:tracePt t="238265" x="4130675" y="4656138"/>
          <p14:tracePt t="238281" x="4330700" y="4718050"/>
          <p14:tracePt t="238299" x="4518025" y="4792663"/>
          <p14:tracePt t="238300" x="4668838" y="4856163"/>
          <p14:tracePt t="238315" x="5006975" y="4943475"/>
          <p14:tracePt t="238332" x="5257800" y="4992688"/>
          <p14:tracePt t="238349" x="5632450" y="5018088"/>
          <p14:tracePt t="238350" x="5821363" y="5018088"/>
          <p14:tracePt t="238365" x="6034088" y="5018088"/>
          <p14:tracePt t="238381" x="6446838" y="4992688"/>
          <p14:tracePt t="238400" x="6721475" y="4956175"/>
          <p14:tracePt t="238415" x="7410450" y="4718050"/>
          <p14:tracePt t="238432" x="7572375" y="4643438"/>
          <p14:tracePt t="238448" x="7823200" y="4505325"/>
          <p14:tracePt t="238450" x="7935913" y="4454525"/>
          <p14:tracePt t="238465" x="8048625" y="4405313"/>
          <p14:tracePt t="238481" x="8074025" y="4392613"/>
          <p14:tracePt t="238496" x="8110538" y="4392613"/>
          <p14:tracePt t="238505" x="8123238" y="4392613"/>
          <p14:tracePt t="238542" x="8135938" y="4392613"/>
          <p14:tracePt t="238549" x="8148638" y="4379913"/>
          <p14:tracePt t="238563" x="8161338" y="4354513"/>
          <p14:tracePt t="238570" x="8186738" y="4354513"/>
          <p14:tracePt t="238581" x="8212138" y="4354513"/>
          <p14:tracePt t="238598" x="8235950" y="4341813"/>
          <p14:tracePt t="238600" x="8248650" y="4330700"/>
          <p14:tracePt t="238615" x="8274050" y="4330700"/>
          <p14:tracePt t="238632" x="8286750" y="4330700"/>
          <p14:tracePt t="238649" x="8299450" y="4330700"/>
          <p14:tracePt t="238685" x="8312150" y="4330700"/>
          <p14:tracePt t="239000" x="8312150" y="4341813"/>
          <p14:tracePt t="239735" x="8324850" y="4354513"/>
          <p14:tracePt t="240216" x="8324850" y="4341813"/>
          <p14:tracePt t="240221" x="8299450" y="4305300"/>
          <p14:tracePt t="240232" x="8261350" y="4267200"/>
          <p14:tracePt t="240250" x="8199438" y="4192588"/>
          <p14:tracePt t="240265" x="8161338" y="4167188"/>
          <p14:tracePt t="240267" x="8135938" y="4141788"/>
          <p14:tracePt t="240282" x="8074025" y="4092575"/>
          <p14:tracePt t="240299" x="8035925" y="4054475"/>
          <p14:tracePt t="240300" x="8023225" y="4029075"/>
          <p14:tracePt t="240314" x="7999413" y="4005263"/>
          <p14:tracePt t="240316" x="7974013" y="3992563"/>
          <p14:tracePt t="240331" x="7948613" y="3954463"/>
          <p14:tracePt t="240349" x="7923213" y="3892550"/>
          <p14:tracePt t="240365" x="7897813" y="3867150"/>
          <p14:tracePt t="240366" x="7886700" y="3854450"/>
          <p14:tracePt t="240381" x="7861300" y="3816350"/>
          <p14:tracePt t="240399" x="7848600" y="3803650"/>
          <p14:tracePt t="240400" x="7835900" y="3792538"/>
          <p14:tracePt t="240414" x="7797800" y="3754438"/>
          <p14:tracePt t="240415" x="7785100" y="3741738"/>
          <p14:tracePt t="240431" x="7761288" y="3729038"/>
          <p14:tracePt t="240448" x="7661275" y="3692525"/>
          <p14:tracePt t="240450" x="7648575" y="3667125"/>
          <p14:tracePt t="240464" x="7597775" y="3641725"/>
          <p14:tracePt t="240466" x="7561263" y="3641725"/>
          <p14:tracePt t="240482" x="7510463" y="3603625"/>
          <p14:tracePt t="240499" x="7459663" y="3567113"/>
          <p14:tracePt t="240515" x="7397750" y="3529013"/>
          <p14:tracePt t="240516" x="7359650" y="3516313"/>
          <p14:tracePt t="240531" x="7297738" y="3467100"/>
          <p14:tracePt t="240548" x="7235825" y="3441700"/>
          <p14:tracePt t="240565" x="7172325" y="3403600"/>
          <p14:tracePt t="240567" x="7134225" y="3403600"/>
          <p14:tracePt t="240582" x="7085013" y="3367088"/>
          <p14:tracePt t="240599" x="7021513" y="3341688"/>
          <p14:tracePt t="240600" x="6997700" y="3328988"/>
          <p14:tracePt t="240615" x="6972300" y="3316288"/>
          <p14:tracePt t="240616" x="6946900" y="3290888"/>
          <p14:tracePt t="240631" x="6859588" y="3228975"/>
          <p14:tracePt t="240649" x="6772275" y="3178175"/>
          <p14:tracePt t="240650" x="6721475" y="3165475"/>
          <p14:tracePt t="240665" x="6684963" y="3165475"/>
          <p14:tracePt t="240666" x="6646863" y="3154363"/>
          <p14:tracePt t="240681" x="6608763" y="3128963"/>
          <p14:tracePt t="240701" x="6559550" y="3116263"/>
          <p14:tracePt t="240714" x="6546850" y="3116263"/>
          <p14:tracePt t="240732" x="6534150" y="3116263"/>
          <p14:tracePt t="240748" x="6508750" y="3090863"/>
          <p14:tracePt t="240765" x="6472238" y="3065463"/>
          <p14:tracePt t="240767" x="6459538" y="3054350"/>
          <p14:tracePt t="240782" x="6396038" y="3016250"/>
          <p14:tracePt t="240798" x="6308725" y="2965450"/>
          <p14:tracePt t="240800" x="6270625" y="2952750"/>
          <p14:tracePt t="240815" x="6221413" y="2928938"/>
          <p14:tracePt t="240816" x="6170613" y="2903538"/>
          <p14:tracePt t="240831" x="6108700" y="2865438"/>
          <p14:tracePt t="240848" x="6070600" y="2852738"/>
          <p14:tracePt t="240865" x="6057900" y="2840038"/>
          <p14:tracePt t="240866" x="6045200" y="2840038"/>
          <p14:tracePt t="240882" x="6034088" y="2840038"/>
          <p14:tracePt t="240898" x="6008688" y="2840038"/>
          <p14:tracePt t="241036" x="6021388" y="2840038"/>
          <p14:tracePt t="241043" x="6034088" y="2852738"/>
          <p14:tracePt t="241057" x="6057900" y="2865438"/>
          <p14:tracePt t="241065" x="6070600" y="2890838"/>
          <p14:tracePt t="241081" x="6121400" y="2903538"/>
          <p14:tracePt t="241098" x="6157913" y="2941638"/>
          <p14:tracePt t="241115" x="6221413" y="2952750"/>
          <p14:tracePt t="241116" x="6234113" y="2965450"/>
          <p14:tracePt t="241131" x="6296025" y="3003550"/>
          <p14:tracePt t="241148" x="6334125" y="3016250"/>
          <p14:tracePt t="241165" x="6534150" y="3054350"/>
          <p14:tracePt t="241182" x="6684963" y="3090863"/>
          <p14:tracePt t="241198" x="6797675" y="3103563"/>
          <p14:tracePt t="241215" x="6846888" y="3116263"/>
          <p14:tracePt t="241217" x="6872288" y="3116263"/>
          <p14:tracePt t="241232" x="6897688" y="3128963"/>
          <p14:tracePt t="241248" x="6946900" y="3128963"/>
          <p14:tracePt t="241265" x="6972300" y="3141663"/>
          <p14:tracePt t="241281" x="6985000" y="3141663"/>
          <p14:tracePt t="241299" x="7010400" y="3141663"/>
          <p14:tracePt t="241314" x="7046913" y="3141663"/>
          <p14:tracePt t="241316" x="7072313" y="3141663"/>
          <p14:tracePt t="241331" x="7123113" y="3154363"/>
          <p14:tracePt t="241348" x="7210425" y="3165475"/>
          <p14:tracePt t="241365" x="7285038" y="3190875"/>
          <p14:tracePt t="241367" x="7323138" y="3203575"/>
          <p14:tracePt t="241382" x="7372350" y="3216275"/>
          <p14:tracePt t="241399" x="7435850" y="3228975"/>
          <p14:tracePt t="241401" x="7497763" y="3241675"/>
          <p14:tracePt t="241415" x="7610475" y="3303588"/>
          <p14:tracePt t="241431" x="7761288" y="3341688"/>
          <p14:tracePt t="241449" x="7874000" y="3390900"/>
          <p14:tracePt t="241465" x="7961313" y="3441700"/>
          <p14:tracePt t="241466" x="7999413" y="3479800"/>
          <p14:tracePt t="241481" x="8086725" y="3529013"/>
          <p14:tracePt t="241498" x="8199438" y="3579813"/>
          <p14:tracePt t="241515" x="8261350" y="3603625"/>
          <p14:tracePt t="241516" x="8299450" y="3629025"/>
          <p14:tracePt t="241531" x="8335963" y="3629025"/>
          <p14:tracePt t="241548" x="8361363" y="3641725"/>
          <p14:tracePt t="241565" x="8374063" y="3641725"/>
          <p14:tracePt t="241581" x="8386763" y="3654425"/>
          <p14:tracePt t="241630" x="8399463" y="3654425"/>
          <p14:tracePt t="241666" x="8412163" y="3654425"/>
          <p14:tracePt t="241702" x="8424863" y="3654425"/>
          <p14:tracePt t="241808" x="8435975" y="3654425"/>
          <p14:tracePt t="241844" x="8435975" y="3667125"/>
          <p14:tracePt t="241944" x="8448675" y="3667125"/>
          <p14:tracePt t="241951" x="8448675" y="3679825"/>
          <p14:tracePt t="241965" x="8461375" y="3679825"/>
          <p14:tracePt t="242001" x="8461375" y="3703638"/>
          <p14:tracePt t="242030" x="8474075" y="3703638"/>
          <p14:tracePt t="242073" x="8486775" y="3716338"/>
          <p14:tracePt t="242824" x="8474075" y="3716338"/>
          <p14:tracePt t="242831" x="8399463" y="3703638"/>
          <p14:tracePt t="242837" x="8274050" y="3654425"/>
          <p14:tracePt t="242847" x="8161338" y="3629025"/>
          <p14:tracePt t="242865" x="7974013" y="3579813"/>
          <p14:tracePt t="242866" x="7886700" y="3554413"/>
          <p14:tracePt t="242882" x="7773988" y="3516313"/>
          <p14:tracePt t="242899" x="7561263" y="3403600"/>
          <p14:tracePt t="242915" x="7335838" y="3341688"/>
          <p14:tracePt t="242917" x="7210425" y="3290888"/>
          <p14:tracePt t="242932" x="7159625" y="3278188"/>
          <p14:tracePt t="242933" x="7097713" y="3267075"/>
          <p14:tracePt t="242948" x="6985000" y="3190875"/>
          <p14:tracePt t="242965" x="6821488" y="3116263"/>
          <p14:tracePt t="242966" x="6734175" y="3090863"/>
          <p14:tracePt t="242981" x="6646863" y="3065463"/>
          <p14:tracePt t="242983" x="6584950" y="3054350"/>
          <p14:tracePt t="243000" x="6508750" y="3028950"/>
          <p14:tracePt t="243001" x="6483350" y="3016250"/>
          <p14:tracePt t="243015" x="6446838" y="3016250"/>
          <p14:tracePt t="243031" x="6296025" y="2928938"/>
          <p14:tracePt t="243049" x="6183313" y="2852738"/>
          <p14:tracePt t="243065" x="6083300" y="2778125"/>
          <p14:tracePt t="243066" x="6045200" y="2752725"/>
          <p14:tracePt t="243081" x="5995988" y="2728913"/>
          <p14:tracePt t="243082" x="5970588" y="2703513"/>
          <p14:tracePt t="243098" x="5895975" y="2652713"/>
          <p14:tracePt t="243115" x="5845175" y="2603500"/>
          <p14:tracePt t="243116" x="5795963" y="2590800"/>
          <p14:tracePt t="243131" x="5719763" y="2552700"/>
          <p14:tracePt t="243148" x="5607050" y="2490788"/>
          <p14:tracePt t="243165" x="5519738" y="2465388"/>
          <p14:tracePt t="243166" x="5483225" y="2452688"/>
          <p14:tracePt t="243182" x="5457825" y="2439988"/>
          <p14:tracePt t="243183" x="5432425" y="2427288"/>
          <p14:tracePt t="243198" x="5370513" y="2427288"/>
          <p14:tracePt t="243215" x="5294313" y="2390775"/>
          <p14:tracePt t="243217" x="5270500" y="2390775"/>
          <p14:tracePt t="243231" x="5232400" y="2365375"/>
          <p14:tracePt t="243248" x="5094288" y="2303463"/>
          <p14:tracePt t="243265" x="5006975" y="2265363"/>
          <p14:tracePt t="243282" x="4932363" y="2252663"/>
          <p14:tracePt t="243283" x="4919663" y="2239963"/>
          <p14:tracePt t="243298" x="4856163" y="2214563"/>
          <p14:tracePt t="243316" x="4819650" y="2201863"/>
          <p14:tracePt t="243317" x="4794250" y="2190750"/>
          <p14:tracePt t="243332" x="4768850" y="2190750"/>
          <p14:tracePt t="243334" x="4756150" y="2178050"/>
          <p14:tracePt t="243348" x="4681538" y="2127250"/>
          <p14:tracePt t="243366" x="4643438" y="2114550"/>
          <p14:tracePt t="243368" x="4594225" y="2089150"/>
          <p14:tracePt t="243382" x="4581525" y="2078038"/>
          <p14:tracePt t="243383" x="4568825" y="2078038"/>
          <p14:tracePt t="243398" x="4556125" y="2078038"/>
          <p14:tracePt t="243415" x="4543425" y="2065338"/>
          <p14:tracePt t="243416" x="4530725" y="2065338"/>
          <p14:tracePt t="243431" x="4518025" y="2065338"/>
          <p14:tracePt t="244096" x="4518025" y="2039938"/>
          <p14:tracePt t="244103" x="4518025" y="2001838"/>
          <p14:tracePt t="244115" x="4530725" y="1927225"/>
          <p14:tracePt t="244117" x="4543425" y="1876425"/>
          <p14:tracePt t="244131" x="4556125" y="1801813"/>
          <p14:tracePt t="244133" x="4568825" y="1765300"/>
          <p14:tracePt t="244148" x="4568825" y="1727200"/>
          <p14:tracePt t="244165" x="4568825" y="1701800"/>
          <p14:tracePt t="244182" x="4568825" y="1689100"/>
          <p14:tracePt t="244224" x="4581525" y="1676400"/>
          <p14:tracePt t="244253" x="4594225" y="1652588"/>
          <p14:tracePt t="244260" x="4630738" y="1614488"/>
          <p14:tracePt t="244266" x="4643438" y="1589088"/>
          <p14:tracePt t="244281" x="4668838" y="1576388"/>
          <p14:tracePt t="244282" x="4681538" y="1563688"/>
          <p14:tracePt t="244298" x="4732338" y="1527175"/>
          <p14:tracePt t="244315" x="4768850" y="1489075"/>
          <p14:tracePt t="244317" x="4768850" y="1476375"/>
          <p14:tracePt t="244331" x="4768850" y="1463675"/>
          <p14:tracePt t="244333" x="4768850" y="1450975"/>
          <p14:tracePt t="244352" x="4794250" y="1450975"/>
          <p14:tracePt t="244382" x="4794250" y="1439863"/>
          <p14:tracePt t="244396" x="4806950" y="1439863"/>
          <p14:tracePt t="244402" x="4819650" y="1414463"/>
          <p14:tracePt t="244415" x="4843463" y="1376363"/>
          <p14:tracePt t="244432" x="4856163" y="1363663"/>
          <p14:tracePt t="244434" x="4868863" y="1350963"/>
          <p14:tracePt t="244449" x="4894263" y="1301750"/>
          <p14:tracePt t="244465" x="4906963" y="1289050"/>
          <p14:tracePt t="244484" x="4906963" y="1276350"/>
          <p14:tracePt t="244498" x="4906963" y="1263650"/>
          <p14:tracePt t="244516" x="4906963" y="1250950"/>
          <p14:tracePt t="244517" x="4906963" y="1227138"/>
          <p14:tracePt t="244532" x="4906963" y="1214438"/>
          <p14:tracePt t="244548" x="4906963" y="1189038"/>
          <p14:tracePt t="244566" x="4906963" y="1176338"/>
          <p14:tracePt t="244568" x="4894263" y="1163638"/>
          <p14:tracePt t="244582" x="4881563" y="1150938"/>
          <p14:tracePt t="244583" x="4856163" y="1138238"/>
          <p14:tracePt t="244598" x="4832350" y="1101725"/>
          <p14:tracePt t="244615" x="4768850" y="1050925"/>
          <p14:tracePt t="244617" x="4743450" y="1025525"/>
          <p14:tracePt t="244632" x="4706938" y="1025525"/>
          <p14:tracePt t="244633" x="4656138" y="1014413"/>
          <p14:tracePt t="244648" x="4568825" y="963613"/>
          <p14:tracePt t="244665" x="4506913" y="950913"/>
          <p14:tracePt t="244682" x="4481513" y="938213"/>
          <p14:tracePt t="244683" x="4456113" y="925513"/>
          <p14:tracePt t="244698" x="4430713" y="925513"/>
          <p14:tracePt t="244715" x="4381500" y="912813"/>
          <p14:tracePt t="244732" x="4343400" y="912813"/>
          <p14:tracePt t="244733" x="4305300" y="912813"/>
          <p14:tracePt t="244748" x="4243388" y="901700"/>
          <p14:tracePt t="244764" x="4181475" y="901700"/>
          <p14:tracePt t="244782" x="4117975" y="901700"/>
          <p14:tracePt t="244783" x="4105275" y="912813"/>
          <p14:tracePt t="244797" x="4068763" y="912813"/>
          <p14:tracePt t="244814" x="4030663" y="925513"/>
          <p14:tracePt t="244832" x="4005263" y="938213"/>
          <p14:tracePt t="244833" x="4005263" y="950913"/>
          <p14:tracePt t="244849" x="3992563" y="963613"/>
          <p14:tracePt t="244865" x="3968750" y="976313"/>
          <p14:tracePt t="244868" x="3956050" y="989013"/>
          <p14:tracePt t="244882" x="3956050" y="1001713"/>
          <p14:tracePt t="244883" x="3943350" y="1001713"/>
          <p14:tracePt t="244898" x="3930650" y="1014413"/>
          <p14:tracePt t="244915" x="3917950" y="1050925"/>
          <p14:tracePt t="244931" x="3892550" y="1101725"/>
          <p14:tracePt t="244933" x="3879850" y="1163638"/>
          <p14:tracePt t="244948" x="3856038" y="1238250"/>
          <p14:tracePt t="244965" x="3856038" y="1289050"/>
          <p14:tracePt t="244967" x="3856038" y="1327150"/>
          <p14:tracePt t="244982" x="3856038" y="1350963"/>
          <p14:tracePt t="244984" x="3856038" y="1376363"/>
          <p14:tracePt t="244998" x="3856038" y="1414463"/>
          <p14:tracePt t="245014" x="3856038" y="1427163"/>
          <p14:tracePt t="245032" x="3856038" y="1450975"/>
          <p14:tracePt t="245034" x="3856038" y="1463675"/>
          <p14:tracePt t="245048" x="3856038" y="1476375"/>
          <p14:tracePt t="245065" x="3856038" y="1501775"/>
          <p14:tracePt t="245082" x="3892550" y="1539875"/>
          <p14:tracePt t="245083" x="3930650" y="1576388"/>
          <p14:tracePt t="245098" x="4030663" y="1652588"/>
          <p14:tracePt t="245114" x="4117975" y="1701800"/>
          <p14:tracePt t="245131" x="4181475" y="1739900"/>
          <p14:tracePt t="245133" x="4217988" y="1765300"/>
          <p14:tracePt t="245148" x="4268788" y="1801813"/>
          <p14:tracePt t="245165" x="4318000" y="1814513"/>
          <p14:tracePt t="245182" x="4343400" y="1827213"/>
          <p14:tracePt t="245182" x="4368800" y="1839913"/>
          <p14:tracePt t="245198" x="4430713" y="1852613"/>
          <p14:tracePt t="245214" x="4494213" y="1852613"/>
          <p14:tracePt t="245232" x="4530725" y="1852613"/>
          <p14:tracePt t="245232" x="4556125" y="1852613"/>
          <p14:tracePt t="245248" x="4606925" y="1852613"/>
          <p14:tracePt t="245265" x="4643438" y="1852613"/>
          <p14:tracePt t="245282" x="4706938" y="1839913"/>
          <p14:tracePt t="245298" x="4756150" y="1827213"/>
          <p14:tracePt t="245315" x="4781550" y="1814513"/>
          <p14:tracePt t="245332" x="4819650" y="1776413"/>
          <p14:tracePt t="245333" x="4843463" y="1765300"/>
          <p14:tracePt t="245348" x="4868863" y="1752600"/>
          <p14:tracePt t="245364" x="4881563" y="1739900"/>
          <p14:tracePt t="245382" x="4906963" y="1727200"/>
          <p14:tracePt t="245398" x="4919663" y="1727200"/>
          <p14:tracePt t="245447" x="4932363" y="1701800"/>
          <p14:tracePt t="245489" x="4956175" y="1676400"/>
          <p14:tracePt t="245497" x="4956175" y="1652588"/>
          <p14:tracePt t="245503" x="4981575" y="1639888"/>
          <p14:tracePt t="245514" x="4981575" y="1627188"/>
          <p14:tracePt t="245532" x="4981575" y="1614488"/>
          <p14:tracePt t="245548" x="4981575" y="1589088"/>
          <p14:tracePt t="245575" x="4981575" y="1576388"/>
          <p14:tracePt t="245582" x="4981575" y="1563688"/>
          <p14:tracePt t="245598" x="4981575" y="1539875"/>
          <p14:tracePt t="245614" x="4968875" y="1489075"/>
          <p14:tracePt t="245632" x="4945063" y="1427163"/>
          <p14:tracePt t="245632" x="4945063" y="1401763"/>
          <p14:tracePt t="245648" x="4919663" y="1350963"/>
          <p14:tracePt t="245665" x="4906963" y="1314450"/>
          <p14:tracePt t="245667" x="4881563" y="1301750"/>
          <p14:tracePt t="245682" x="4881563" y="1289050"/>
          <p14:tracePt t="245683" x="4868863" y="1276350"/>
          <p14:tracePt t="245703" x="4868863" y="1263650"/>
          <p14:tracePt t="245718" x="4856163" y="1250950"/>
          <p14:tracePt t="245733" x="4843463" y="1250950"/>
          <p14:tracePt t="245783" x="4843463" y="1238250"/>
          <p14:tracePt t="245811" x="4832350" y="1238250"/>
          <p14:tracePt t="245897" x="4832350" y="1227138"/>
          <p14:tracePt t="246118" x="4832350" y="1238250"/>
          <p14:tracePt t="246126" x="4832350" y="1250950"/>
          <p14:tracePt t="246139" x="4832350" y="1263650"/>
          <p14:tracePt t="246148" x="4832350" y="1289050"/>
          <p14:tracePt t="246164" x="4794250" y="1339850"/>
          <p14:tracePt t="246181" x="4756150" y="1401763"/>
          <p14:tracePt t="246183" x="4732338" y="1450975"/>
          <p14:tracePt t="246197" x="4619625" y="1563688"/>
          <p14:tracePt t="246214" x="4506913" y="1639888"/>
          <p14:tracePt t="246232" x="4418013" y="1714500"/>
          <p14:tracePt t="246233" x="4381500" y="1727200"/>
          <p14:tracePt t="246248" x="4318000" y="1765300"/>
          <p14:tracePt t="246265" x="4281488" y="1789113"/>
          <p14:tracePt t="246281" x="4256088" y="1801813"/>
          <p14:tracePt t="246283" x="4243388" y="1801813"/>
          <p14:tracePt t="246299" x="4230688" y="1801813"/>
          <p14:tracePt t="246315" x="4205288" y="1801813"/>
          <p14:tracePt t="246331" x="4181475" y="1801813"/>
          <p14:tracePt t="246348" x="4156075" y="1801813"/>
          <p14:tracePt t="246365" x="4130675" y="1801813"/>
          <p14:tracePt t="246381" x="4105275" y="1801813"/>
          <p14:tracePt t="246383" x="4081463" y="1801813"/>
          <p14:tracePt t="246399" x="4068763" y="1801813"/>
          <p14:tracePt t="246415" x="4056063" y="1801813"/>
          <p14:tracePt t="246431" x="4030663" y="1801813"/>
          <p14:tracePt t="246448" x="4017963" y="1801813"/>
          <p14:tracePt t="246465" x="4005263" y="1801813"/>
          <p14:tracePt t="246481" x="3979863" y="1801813"/>
          <p14:tracePt t="246519" x="3968750" y="1801813"/>
          <p14:tracePt t="246540" x="3956050" y="1801813"/>
          <p14:tracePt t="246562" x="3943350" y="1801813"/>
          <p14:tracePt t="246568" x="3930650" y="1801813"/>
          <p14:tracePt t="246583" x="3917950" y="1801813"/>
          <p14:tracePt t="246598" x="3905250" y="1801813"/>
          <p14:tracePt t="246600" x="3892550" y="1801813"/>
          <p14:tracePt t="246615" x="3879850" y="1801813"/>
          <p14:tracePt t="246632" x="3867150" y="1801813"/>
          <p14:tracePt t="246634" x="3856038" y="1801813"/>
          <p14:tracePt t="246648" x="3830638" y="1801813"/>
          <p14:tracePt t="246650" x="3817938" y="1801813"/>
          <p14:tracePt t="246665" x="3779838" y="1801813"/>
          <p14:tracePt t="246682" x="3730625" y="1801813"/>
          <p14:tracePt t="246683" x="3705225" y="1789113"/>
          <p14:tracePt t="246698" x="3679825" y="1789113"/>
          <p14:tracePt t="246700" x="3643313" y="1789113"/>
          <p14:tracePt t="246715" x="3630613" y="1789113"/>
          <p14:tracePt t="246732" x="3605213" y="1789113"/>
          <p14:tracePt t="246748" x="3592513" y="1789113"/>
          <p14:tracePt t="246750" x="3579813" y="1789113"/>
          <p14:tracePt t="246769" x="3567113" y="1789113"/>
          <p14:tracePt t="246799" x="3554413" y="1789113"/>
          <p14:tracePt t="246876" x="3541713" y="1789113"/>
          <p14:tracePt t="247126" x="3567113" y="1801813"/>
          <p14:tracePt t="247147" x="3579813" y="1801813"/>
          <p14:tracePt t="247155" x="3579813" y="1814513"/>
          <p14:tracePt t="247165" x="3605213" y="1814513"/>
          <p14:tracePt t="247182" x="3643313" y="1827213"/>
          <p14:tracePt t="247184" x="3654425" y="1839913"/>
          <p14:tracePt t="247198" x="3705225" y="1852613"/>
          <p14:tracePt t="247199" x="3779838" y="1865313"/>
          <p14:tracePt t="247214" x="3943350" y="1889125"/>
          <p14:tracePt t="247231" x="4117975" y="1927225"/>
          <p14:tracePt t="247248" x="4192588" y="1939925"/>
          <p14:tracePt t="247249" x="4230688" y="1965325"/>
          <p14:tracePt t="247265" x="4294188" y="2001838"/>
          <p14:tracePt t="247282" x="4368800" y="2014538"/>
          <p14:tracePt t="247284" x="4381500" y="2027238"/>
          <p14:tracePt t="247298" x="4418013" y="2039938"/>
          <p14:tracePt t="247299" x="4443413" y="2039938"/>
          <p14:tracePt t="247315" x="4468813" y="2065338"/>
          <p14:tracePt t="247333" x="4481513" y="2065338"/>
          <p14:tracePt t="247348" x="4481513" y="2078038"/>
          <p14:tracePt t="247398" x="4494213" y="2078038"/>
          <p14:tracePt t="247434" x="4506913" y="2078038"/>
          <p14:tracePt t="247534" x="4518025" y="2078038"/>
          <p14:tracePt t="247591" x="4543425" y="2089150"/>
          <p14:tracePt t="247600" x="4568825" y="2101850"/>
          <p14:tracePt t="247604" x="4581525" y="2114550"/>
          <p14:tracePt t="247614" x="4594225" y="2114550"/>
          <p14:tracePt t="247631" x="4656138" y="2139950"/>
          <p14:tracePt t="247648" x="4694238" y="2165350"/>
          <p14:tracePt t="247649" x="4706938" y="2165350"/>
          <p14:tracePt t="247664" x="4768850" y="2190750"/>
          <p14:tracePt t="247681" x="4832350" y="2201863"/>
          <p14:tracePt t="247698" x="4906963" y="2214563"/>
          <p14:tracePt t="247700" x="4932363" y="2227263"/>
          <p14:tracePt t="247715" x="4968875" y="2239963"/>
          <p14:tracePt t="247733" x="5019675" y="2252663"/>
          <p14:tracePt t="247734" x="5032375" y="2265363"/>
          <p14:tracePt t="247748" x="5057775" y="2265363"/>
          <p14:tracePt t="247749" x="5068888" y="2265363"/>
          <p14:tracePt t="247765" x="5106988" y="2265363"/>
          <p14:tracePt t="247783" x="5119688" y="2265363"/>
          <p14:tracePt t="247805" x="5132388" y="2265363"/>
          <p14:tracePt t="247870" x="5145088" y="2265363"/>
          <p14:tracePt t="247898" x="5157788" y="2265363"/>
          <p14:tracePt t="247913" x="5170488" y="2265363"/>
          <p14:tracePt t="247919" x="5181600" y="2265363"/>
          <p14:tracePt t="247931" x="5181600" y="2278063"/>
          <p14:tracePt t="247948" x="5207000" y="2278063"/>
          <p14:tracePt t="247965" x="5219700" y="2290763"/>
          <p14:tracePt t="247981" x="5245100" y="2290763"/>
          <p14:tracePt t="247998" x="5257800" y="2290763"/>
          <p14:tracePt t="248049" x="5270500" y="2303463"/>
          <p14:tracePt t="249092" x="5281613" y="2303463"/>
          <p14:tracePt t="249121" x="5294313" y="2314575"/>
          <p14:tracePt t="249127" x="5307013" y="2352675"/>
          <p14:tracePt t="249134" x="5319713" y="2378075"/>
          <p14:tracePt t="249148" x="5383213" y="2452688"/>
          <p14:tracePt t="249149" x="5432425" y="2527300"/>
          <p14:tracePt t="249164" x="5507038" y="2740025"/>
          <p14:tracePt t="249181" x="5532438" y="2852738"/>
          <p14:tracePt t="249199" x="5595938" y="3016250"/>
          <p14:tracePt t="249201" x="5632450" y="3103563"/>
          <p14:tracePt t="249214" x="5670550" y="3341688"/>
          <p14:tracePt t="249231" x="5695950" y="3454400"/>
          <p14:tracePt t="249249" x="5708650" y="3554413"/>
          <p14:tracePt t="249250" x="5719763" y="3629025"/>
          <p14:tracePt t="249264" x="5770563" y="3803650"/>
          <p14:tracePt t="249281" x="5795963" y="3954463"/>
          <p14:tracePt t="249298" x="5808663" y="4105275"/>
          <p14:tracePt t="249299" x="5808663" y="4129088"/>
          <p14:tracePt t="249315" x="5832475" y="4192588"/>
          <p14:tracePt t="249332" x="5832475" y="4217988"/>
          <p14:tracePt t="249348" x="5845175" y="4241800"/>
          <p14:tracePt t="249364" x="5845175" y="4254500"/>
          <p14:tracePt t="249385" x="5845175" y="4267200"/>
          <p14:tracePt t="249986" x="5921375" y="4241800"/>
          <p14:tracePt t="249993" x="6021388" y="4192588"/>
          <p14:tracePt t="249999" x="6121400" y="4117975"/>
          <p14:tracePt t="250015" x="6196013" y="4067175"/>
          <p14:tracePt t="250016" x="6334125" y="3992563"/>
          <p14:tracePt t="250031" x="6721475" y="3841750"/>
          <p14:tracePt t="250049" x="6985000" y="3767138"/>
          <p14:tracePt t="250065" x="7259638" y="3703638"/>
          <p14:tracePt t="250081" x="7497763" y="3679825"/>
          <p14:tracePt t="250098" x="7597775" y="3679825"/>
          <p14:tracePt t="250100" x="7673975" y="3679825"/>
          <p14:tracePt t="250114" x="7861300" y="3679825"/>
          <p14:tracePt t="250132" x="7999413" y="3692525"/>
          <p14:tracePt t="250148" x="8086725" y="3741738"/>
          <p14:tracePt t="250149" x="8123238" y="3767138"/>
          <p14:tracePt t="250165" x="8174038" y="3792538"/>
          <p14:tracePt t="250166" x="8212138" y="3841750"/>
          <p14:tracePt t="250181" x="8286750" y="3992563"/>
          <p14:tracePt t="250199" x="8348663" y="4129088"/>
          <p14:tracePt t="250200" x="8374063" y="4192588"/>
          <p14:tracePt t="250215" x="8424863" y="4267200"/>
          <p14:tracePt t="250216" x="8461375" y="4379913"/>
          <p14:tracePt t="250231" x="8548688" y="4554538"/>
          <p14:tracePt t="250248" x="8612188" y="4667250"/>
          <p14:tracePt t="250250" x="8637588" y="4705350"/>
          <p14:tracePt t="250265" x="8686800" y="4756150"/>
          <p14:tracePt t="250266" x="8724900" y="4792663"/>
          <p14:tracePt t="250281" x="8799513" y="4856163"/>
          <p14:tracePt t="250298" x="8850313" y="4905375"/>
          <p14:tracePt t="250300" x="8886825" y="4930775"/>
          <p14:tracePt t="250314" x="8950325" y="4981575"/>
          <p14:tracePt t="250315" x="8986838" y="5005388"/>
          <p14:tracePt t="250331" x="9088438" y="5068888"/>
          <p14:tracePt t="250348" x="9163050" y="5118100"/>
          <p14:tracePt t="250350" x="9212263" y="5143500"/>
          <p14:tracePt t="250365" x="9237663" y="5143500"/>
          <p14:tracePt t="250366" x="9275763" y="5168900"/>
          <p14:tracePt t="250383" x="9337675" y="5181600"/>
          <p14:tracePt t="250398" x="9401175" y="5194300"/>
          <p14:tracePt t="250401" x="9437688" y="5218113"/>
          <p14:tracePt t="250414" x="9463088" y="5218113"/>
          <p14:tracePt t="250416" x="9537700" y="5218113"/>
          <p14:tracePt t="250431" x="9688513" y="5218113"/>
          <p14:tracePt t="250448" x="9863138" y="5218113"/>
          <p14:tracePt t="250449" x="9926638" y="5218113"/>
          <p14:tracePt t="250465" x="9988550" y="5205413"/>
          <p14:tracePt t="250466" x="10013950" y="5194300"/>
          <p14:tracePt t="250481" x="10088563" y="5168900"/>
          <p14:tracePt t="250498" x="10164763" y="5156200"/>
          <p14:tracePt t="250500" x="10177463" y="5143500"/>
          <p14:tracePt t="250514" x="10188575" y="5143500"/>
          <p14:tracePt t="250515" x="10213975" y="5130800"/>
          <p14:tracePt t="250531" x="10252075" y="5105400"/>
          <p14:tracePt t="250547" x="10264775" y="5105400"/>
          <p14:tracePt t="250565" x="10264775" y="5092700"/>
          <p14:tracePt t="250567" x="10277475" y="5092700"/>
          <p14:tracePt t="250582" x="10313988" y="4992688"/>
          <p14:tracePt t="250599" x="10352088" y="4956175"/>
          <p14:tracePt t="250601" x="10364788" y="4918075"/>
          <p14:tracePt t="250615" x="10364788" y="4879975"/>
          <p14:tracePt t="250617" x="10364788" y="4868863"/>
          <p14:tracePt t="250632" x="10364788" y="4818063"/>
          <p14:tracePt t="250648" x="10352088" y="4768850"/>
          <p14:tracePt t="250665" x="10313988" y="4718050"/>
          <p14:tracePt t="250667" x="10288588" y="4679950"/>
          <p14:tracePt t="250681" x="10213975" y="4618038"/>
          <p14:tracePt t="250698" x="10126663" y="4554538"/>
          <p14:tracePt t="250715" x="9926638" y="4454525"/>
          <p14:tracePt t="250717" x="9801225" y="4430713"/>
          <p14:tracePt t="250731" x="9563100" y="4392613"/>
          <p14:tracePt t="250750" x="9263063" y="4379913"/>
          <p14:tracePt t="250765" x="9012238" y="4379913"/>
          <p14:tracePt t="250766" x="8874125" y="4379913"/>
          <p14:tracePt t="250782" x="8661400" y="4379913"/>
          <p14:tracePt t="250799" x="8074025" y="4379913"/>
          <p14:tracePt t="250800" x="7923213" y="4392613"/>
          <p14:tracePt t="250815" x="7835900" y="4418013"/>
          <p14:tracePt t="250816" x="7459663" y="4443413"/>
          <p14:tracePt t="250831" x="7072313" y="4479925"/>
          <p14:tracePt t="250848" x="6446838" y="4554538"/>
          <p14:tracePt t="250865" x="6121400" y="4643438"/>
          <p14:tracePt t="250866" x="5845175" y="4743450"/>
          <p14:tracePt t="250881" x="5119688" y="4943475"/>
          <p14:tracePt t="250898" x="4518025" y="5181600"/>
          <p14:tracePt t="250915" x="4156075" y="5305425"/>
          <p14:tracePt t="250917" x="3968750" y="5407025"/>
          <p14:tracePt t="250931" x="3354388" y="5694363"/>
          <p14:tracePt t="250948" x="3128963" y="5832475"/>
          <p14:tracePt t="250950" x="2928938" y="5956300"/>
          <p14:tracePt t="250965" x="2741613" y="6056313"/>
          <p14:tracePt t="250966" x="2590800" y="6132513"/>
          <p14:tracePt t="250981" x="2465388" y="6181725"/>
          <p14:tracePt t="250998" x="2339975" y="6281738"/>
          <p14:tracePt t="251015" x="2216150" y="6432550"/>
          <p14:tracePt t="251017" x="2165350" y="6470650"/>
          <p14:tracePt t="251031" x="2090738" y="6557963"/>
          <p14:tracePt t="251048" x="2014538" y="6657975"/>
          <p14:tracePt t="251050" x="1990725" y="6683375"/>
          <p14:tracePt t="251065" x="1978025" y="6719888"/>
          <p14:tracePt t="251066" x="1952625" y="6745288"/>
          <p14:tracePt t="251081" x="1927225" y="6819900"/>
          <p14:tracePt t="251415" x="5695950" y="6819900"/>
          <p14:tracePt t="251421" x="5708650" y="6819900"/>
          <p14:tracePt t="251430" x="5719763" y="6819900"/>
          <p14:tracePt t="251447" x="5732463" y="6819900"/>
          <p14:tracePt t="251465" x="5745163" y="6819900"/>
          <p14:tracePt t="251494" x="5757863" y="6819900"/>
          <p14:tracePt t="251580" x="5770563" y="6819900"/>
          <p14:tracePt t="251937" x="5795963" y="6796088"/>
          <p14:tracePt t="251944" x="5808663" y="6796088"/>
          <p14:tracePt t="251951" x="5821363" y="6783388"/>
          <p14:tracePt t="251964" x="5883275" y="6757988"/>
          <p14:tracePt t="251966" x="5908675" y="6757988"/>
          <p14:tracePt t="251981" x="5983288" y="6707188"/>
          <p14:tracePt t="251997" x="6108700" y="6632575"/>
          <p14:tracePt t="252015" x="6208713" y="6570663"/>
          <p14:tracePt t="252016" x="6234113" y="6532563"/>
          <p14:tracePt t="252031" x="6296025" y="6494463"/>
          <p14:tracePt t="252047" x="6321425" y="6457950"/>
          <p14:tracePt t="252064" x="6346825" y="6445250"/>
          <p14:tracePt t="252082" x="6396038" y="6419850"/>
          <p14:tracePt t="252098" x="6408738" y="6419850"/>
          <p14:tracePt t="252129" x="6421438" y="6419850"/>
          <p14:tracePt t="252209" x="6446838" y="6419850"/>
          <p14:tracePt t="252523" x="6459538" y="6419850"/>
          <p14:tracePt t="253404" x="6434138" y="6407150"/>
          <p14:tracePt t="253416" x="6421438" y="6407150"/>
          <p14:tracePt t="253417" x="6308725" y="6357938"/>
          <p14:tracePt t="253432" x="6296025" y="6357938"/>
          <p14:tracePt t="253433" x="6270625" y="6357938"/>
          <p14:tracePt t="253447" x="6170613" y="6307138"/>
          <p14:tracePt t="253465" x="5983288" y="6207125"/>
          <p14:tracePt t="253481" x="5921375" y="6169025"/>
          <p14:tracePt t="253483" x="5870575" y="6132513"/>
          <p14:tracePt t="253496" x="5795963" y="6094413"/>
          <p14:tracePt t="253501" x="5770563" y="6069013"/>
          <p14:tracePt t="253514" x="5757863" y="6069013"/>
          <p14:tracePt t="253515" x="5732463" y="6056313"/>
          <p14:tracePt t="253530" x="5732463" y="6045200"/>
          <p14:tracePt t="253531" x="5708650" y="6032500"/>
          <p14:tracePt t="253547" x="5695950" y="6032500"/>
          <p14:tracePt t="253565" x="5683250" y="6032500"/>
          <p14:tracePt t="253567" x="5683250" y="6019800"/>
          <p14:tracePt t="253582" x="5670550" y="6019800"/>
          <p14:tracePt t="253638" x="5657850" y="6019800"/>
          <p14:tracePt t="256261" x="5645150" y="6019800"/>
          <p14:tracePt t="256268" x="5632450" y="6019800"/>
          <p14:tracePt t="256282" x="5532438" y="6007100"/>
          <p14:tracePt t="256299" x="5495925" y="5994400"/>
          <p14:tracePt t="256314" x="5357813" y="5969000"/>
          <p14:tracePt t="256331" x="5194300" y="5932488"/>
          <p14:tracePt t="256333" x="5119688" y="5919788"/>
          <p14:tracePt t="256348" x="5057775" y="5907088"/>
          <p14:tracePt t="256350" x="5019675" y="5907088"/>
          <p14:tracePt t="256365" x="4956175" y="5881688"/>
          <p14:tracePt t="256381" x="4843463" y="5868988"/>
          <p14:tracePt t="256383" x="4756150" y="5856288"/>
          <p14:tracePt t="256398" x="4606925" y="5819775"/>
          <p14:tracePt t="256415" x="4456113" y="5781675"/>
          <p14:tracePt t="256432" x="4368800" y="5756275"/>
          <p14:tracePt t="256433" x="4343400" y="5743575"/>
          <p14:tracePt t="256447" x="4205288" y="5681663"/>
          <p14:tracePt t="256465" x="3968750" y="5581650"/>
          <p14:tracePt t="256481" x="3805238" y="5530850"/>
          <p14:tracePt t="256483" x="3730625" y="5518150"/>
          <p14:tracePt t="256498" x="3692525" y="5507038"/>
          <p14:tracePt t="256499" x="3605213" y="5456238"/>
          <p14:tracePt t="256514" x="3292475" y="5318125"/>
          <p14:tracePt t="256531" x="3028950" y="5256213"/>
          <p14:tracePt t="256533" x="2979738" y="5230813"/>
          <p14:tracePt t="256547" x="2879725" y="5181600"/>
          <p14:tracePt t="256549" x="2703513" y="5092700"/>
          <p14:tracePt t="256564" x="2428875" y="4968875"/>
          <p14:tracePt t="256582" x="2265363" y="4856163"/>
          <p14:tracePt t="256584" x="2190750" y="4779963"/>
          <p14:tracePt t="256598" x="2116138" y="4730750"/>
          <p14:tracePt t="256599" x="2039938" y="4643438"/>
          <p14:tracePt t="256614" x="1839913" y="4567238"/>
          <p14:tracePt t="256633" x="1714500" y="4505325"/>
          <p14:tracePt t="256635" x="1689100" y="4505325"/>
          <p14:tracePt t="256648" x="1665288" y="4479925"/>
          <p14:tracePt t="256650" x="1614488" y="4467225"/>
          <p14:tracePt t="256664" x="1589088" y="4467225"/>
          <p14:tracePt t="256682" x="1577975" y="4443413"/>
          <p14:tracePt t="256684" x="1552575" y="4430713"/>
          <p14:tracePt t="256699" x="1539875" y="4430713"/>
          <p14:tracePt t="256714" x="1527175" y="4418013"/>
          <p14:tracePt t="259556" x="1677988" y="4443413"/>
          <p14:tracePt t="259563" x="2014538" y="4518025"/>
          <p14:tracePt t="259570" x="2139950" y="4554538"/>
          <p14:tracePt t="259580" x="2239963" y="4605338"/>
          <p14:tracePt t="259598" x="2867025" y="4779963"/>
          <p14:tracePt t="259599" x="3067050" y="4830763"/>
          <p14:tracePt t="259614" x="3167063" y="4856163"/>
          <p14:tracePt t="259631" x="3956050" y="5081588"/>
          <p14:tracePt t="259648" x="4394200" y="5230813"/>
          <p14:tracePt t="259649" x="4606925" y="5318125"/>
          <p14:tracePt t="259664" x="4832350" y="5418138"/>
          <p14:tracePt t="259665" x="4932363" y="5468938"/>
          <p14:tracePt t="259681" x="5383213" y="5694363"/>
          <p14:tracePt t="259697" x="5670550" y="5843588"/>
          <p14:tracePt t="259699" x="5770563" y="5894388"/>
          <p14:tracePt t="259714" x="6008688" y="6056313"/>
          <p14:tracePt t="259732" x="6346825" y="6232525"/>
          <p14:tracePt t="259748" x="6534150" y="6357938"/>
          <p14:tracePt t="259750" x="6608763" y="6394450"/>
          <p14:tracePt t="259764" x="6708775" y="6457950"/>
          <p14:tracePt t="259766" x="6821488" y="6519863"/>
          <p14:tracePt t="259781" x="7034213" y="6607175"/>
          <p14:tracePt t="259798" x="7159625" y="6696075"/>
          <p14:tracePt t="259799" x="7210425" y="6719888"/>
          <p14:tracePt t="259814" x="7272338" y="6757988"/>
          <p14:tracePt t="259814" x="7323138" y="6807200"/>
          <p14:tracePt t="259991" x="8212138" y="6770688"/>
          <p14:tracePt t="259998" x="8235950" y="6745288"/>
          <p14:tracePt t="260014" x="8312150" y="6683375"/>
          <p14:tracePt t="260015" x="8335963" y="6670675"/>
          <p14:tracePt t="260030" x="8424863" y="6594475"/>
          <p14:tracePt t="260048" x="8512175" y="6532563"/>
          <p14:tracePt t="260049" x="8524875" y="6519863"/>
          <p14:tracePt t="260064" x="8574088" y="6483350"/>
          <p14:tracePt t="260065" x="8612188" y="6457950"/>
          <p14:tracePt t="260081" x="8699500" y="6381750"/>
          <p14:tracePt t="260098" x="8763000" y="6332538"/>
          <p14:tracePt t="260099" x="8799513" y="6294438"/>
          <p14:tracePt t="260114" x="8837613" y="6257925"/>
          <p14:tracePt t="260115" x="8863013" y="6207125"/>
          <p14:tracePt t="260130" x="8912225" y="6157913"/>
          <p14:tracePt t="260148" x="8924925" y="6132513"/>
          <p14:tracePt t="260150" x="8924925" y="6119813"/>
          <p14:tracePt t="260171" x="8924925" y="6107113"/>
          <p14:tracePt t="260192" x="8937625" y="6094413"/>
          <p14:tracePt t="260579" x="8963025" y="6094413"/>
          <p14:tracePt t="260586" x="8986838" y="6094413"/>
          <p14:tracePt t="260598" x="9024938" y="6094413"/>
          <p14:tracePt t="260600" x="9050338" y="6094413"/>
          <p14:tracePt t="260614" x="9063038" y="6094413"/>
          <p14:tracePt t="260615" x="9099550" y="6094413"/>
          <p14:tracePt t="260630" x="9163050" y="6081713"/>
          <p14:tracePt t="260647" x="9212263" y="6056313"/>
          <p14:tracePt t="260664" x="9275763" y="6045200"/>
          <p14:tracePt t="260665" x="9301163" y="6032500"/>
          <p14:tracePt t="260680" x="9324975" y="6032500"/>
          <p14:tracePt t="260697" x="9350375" y="6007100"/>
          <p14:tracePt t="260715" x="9388475" y="5981700"/>
          <p14:tracePt t="260716" x="9401175" y="5956300"/>
          <p14:tracePt t="260730" x="9413875" y="5919788"/>
          <p14:tracePt t="260748" x="9424988" y="5881688"/>
          <p14:tracePt t="260750" x="9424988" y="5868988"/>
          <p14:tracePt t="260764" x="9424988" y="5843588"/>
          <p14:tracePt t="260766" x="9424988" y="5832475"/>
          <p14:tracePt t="260781" x="9424988" y="5794375"/>
          <p14:tracePt t="260797" x="9375775" y="5756275"/>
          <p14:tracePt t="260799" x="9350375" y="5719763"/>
          <p14:tracePt t="260814" x="9312275" y="5707063"/>
          <p14:tracePt t="260816" x="9275763" y="5668963"/>
          <p14:tracePt t="260830" x="9224963" y="5619750"/>
          <p14:tracePt t="260847" x="9163050" y="5581650"/>
          <p14:tracePt t="260865" x="9112250" y="5507038"/>
          <p14:tracePt t="260866" x="9075738" y="5494338"/>
          <p14:tracePt t="260881" x="9024938" y="5418138"/>
          <p14:tracePt t="260898" x="8924925" y="5356225"/>
          <p14:tracePt t="260914" x="8824913" y="5294313"/>
          <p14:tracePt t="260916" x="8763000" y="5268913"/>
          <p14:tracePt t="260930" x="8661400" y="5230813"/>
          <p14:tracePt t="260948" x="8599488" y="5205413"/>
          <p14:tracePt t="260965" x="8548688" y="5194300"/>
          <p14:tracePt t="260966" x="8512175" y="5194300"/>
          <p14:tracePt t="260982" x="8412163" y="5181600"/>
          <p14:tracePt t="260997" x="8286750" y="5181600"/>
          <p14:tracePt t="261014" x="8148638" y="5194300"/>
          <p14:tracePt t="261015" x="8110538" y="5194300"/>
          <p14:tracePt t="261030" x="8023225" y="5243513"/>
          <p14:tracePt t="261047" x="7961313" y="5294313"/>
          <p14:tracePt t="261064" x="7886700" y="5407025"/>
          <p14:tracePt t="261081" x="7797800" y="5507038"/>
          <p14:tracePt t="261096" x="7773988" y="5568950"/>
          <p14:tracePt t="261114" x="7748588" y="5594350"/>
          <p14:tracePt t="261116" x="7748588" y="5607050"/>
          <p14:tracePt t="261131" x="7735888" y="5619750"/>
          <p14:tracePt t="261147" x="7735888" y="5643563"/>
          <p14:tracePt t="261164" x="7735888" y="5656263"/>
          <p14:tracePt t="261166" x="7735888" y="5668963"/>
          <p14:tracePt t="261181" x="7735888" y="5681663"/>
          <p14:tracePt t="261198" x="7748588" y="5719763"/>
          <p14:tracePt t="261201" x="7761288" y="5743575"/>
          <p14:tracePt t="261214" x="7773988" y="5768975"/>
          <p14:tracePt t="261217" x="7785100" y="5781675"/>
          <p14:tracePt t="261231" x="7823200" y="5832475"/>
          <p14:tracePt t="261247" x="7861300" y="5868988"/>
          <p14:tracePt t="261264" x="7897813" y="5881688"/>
          <p14:tracePt t="261265" x="7923213" y="5881688"/>
          <p14:tracePt t="261281" x="7948613" y="5881688"/>
          <p14:tracePt t="261297" x="7961313" y="5881688"/>
          <p14:tracePt t="261329" x="7974013" y="5881688"/>
          <p14:tracePt t="261365" x="7986713" y="5881688"/>
          <p14:tracePt t="261415" x="7999413" y="5881688"/>
          <p14:tracePt t="261565" x="8010525" y="5881688"/>
          <p14:tracePt t="261579" x="8010525" y="5894388"/>
          <p14:tracePt t="261586" x="8023225" y="5894388"/>
          <p14:tracePt t="261598" x="8035925" y="5907088"/>
          <p14:tracePt t="261614" x="8048625" y="5907088"/>
          <p14:tracePt t="261631" x="8074025" y="5907088"/>
          <p14:tracePt t="261648" x="8086725" y="5907088"/>
          <p14:tracePt t="261664" x="8099425" y="5907088"/>
          <p14:tracePt t="261681" x="8110538" y="5907088"/>
          <p14:tracePt t="261697" x="8148638" y="5907088"/>
          <p14:tracePt t="261715" x="8161338" y="5907088"/>
          <p14:tracePt t="261716" x="8174038" y="5907088"/>
          <p14:tracePt t="261731" x="8186738" y="5907088"/>
          <p14:tracePt t="261748" x="8199438" y="5907088"/>
          <p14:tracePt t="261764" x="8223250" y="5907088"/>
          <p14:tracePt t="261781" x="8235950" y="5907088"/>
          <p14:tracePt t="261798" x="8261350" y="5907088"/>
          <p14:tracePt t="261822" x="8274050" y="5907088"/>
          <p14:tracePt t="261831" x="8286750" y="5907088"/>
          <p14:tracePt t="261847" x="8299450" y="5907088"/>
          <p14:tracePt t="261865" x="8324850" y="5881688"/>
          <p14:tracePt t="261866" x="8335963" y="5881688"/>
          <p14:tracePt t="261881" x="8399463" y="5843588"/>
          <p14:tracePt t="261897" x="8474075" y="5819775"/>
          <p14:tracePt t="261914" x="8574088" y="5768975"/>
          <p14:tracePt t="261915" x="8624888" y="5756275"/>
          <p14:tracePt t="261930" x="8686800" y="5719763"/>
          <p14:tracePt t="261947" x="8724900" y="5707063"/>
          <p14:tracePt t="261965" x="8763000" y="5681663"/>
          <p14:tracePt t="261965" x="8786813" y="5668963"/>
          <p14:tracePt t="261981" x="8799513" y="5656263"/>
          <p14:tracePt t="261997" x="8812213" y="5656263"/>
          <p14:tracePt t="262014" x="8824913" y="5656263"/>
          <p14:tracePt t="262030" x="8837613" y="5656263"/>
          <p14:tracePt t="262058" x="8837613" y="5643563"/>
          <p14:tracePt t="262065" x="8863013" y="5594350"/>
          <p14:tracePt t="262080" x="8874125" y="5568950"/>
          <p14:tracePt t="262097" x="8874125" y="5494338"/>
          <p14:tracePt t="262115" x="8863013" y="5430838"/>
          <p14:tracePt t="262131" x="8837613" y="5381625"/>
          <p14:tracePt t="262148" x="8763000" y="5343525"/>
          <p14:tracePt t="262165" x="8650288" y="5268913"/>
          <p14:tracePt t="262166" x="8612188" y="5268913"/>
          <p14:tracePt t="262180" x="8499475" y="5243513"/>
          <p14:tracePt t="262197" x="8399463" y="5243513"/>
          <p14:tracePt t="262215" x="8299450" y="5256213"/>
          <p14:tracePt t="262231" x="8235950" y="5281613"/>
          <p14:tracePt t="262247" x="8186738" y="5294313"/>
          <p14:tracePt t="262265" x="8161338" y="5318125"/>
          <p14:tracePt t="262266" x="8148638" y="5330825"/>
          <p14:tracePt t="262280" x="8123238" y="5343525"/>
          <p14:tracePt t="262297" x="8110538" y="5356225"/>
          <p14:tracePt t="262314" x="8110538" y="5368925"/>
          <p14:tracePt t="262687" x="8110538" y="5381625"/>
          <p14:tracePt t="263488" x="8110538" y="5394325"/>
          <p14:tracePt t="263531" x="8123238" y="5394325"/>
          <p14:tracePt t="263545" x="8123238" y="5407025"/>
          <p14:tracePt t="263552" x="8135938" y="5418138"/>
          <p14:tracePt t="263566" x="8148638" y="5430838"/>
          <p14:tracePt t="263567" x="8174038" y="5443538"/>
          <p14:tracePt t="263581" x="8223250" y="5468938"/>
          <p14:tracePt t="263582" x="8274050" y="5494338"/>
          <p14:tracePt t="263597" x="8424863" y="5543550"/>
          <p14:tracePt t="263615" x="8586788" y="5568950"/>
          <p14:tracePt t="263617" x="8624888" y="5568950"/>
          <p14:tracePt t="263631" x="8650288" y="5581650"/>
          <p14:tracePt t="263632" x="8674100" y="5581650"/>
          <p14:tracePt t="263647" x="8724900" y="5594350"/>
          <p14:tracePt t="263664" x="8799513" y="5594350"/>
          <p14:tracePt t="263665" x="8850313" y="5594350"/>
          <p14:tracePt t="263681" x="8886825" y="5594350"/>
          <p14:tracePt t="263683" x="8937625" y="5594350"/>
          <p14:tracePt t="263697" x="9012238" y="5607050"/>
          <p14:tracePt t="263715" x="9075738" y="5607050"/>
          <p14:tracePt t="263716" x="9099550" y="5607050"/>
          <p14:tracePt t="263731" x="9137650" y="5607050"/>
          <p14:tracePt t="263732" x="9150350" y="5607050"/>
          <p14:tracePt t="263747" x="9188450" y="5607050"/>
          <p14:tracePt t="263764" x="9224963" y="5607050"/>
          <p14:tracePt t="263781" x="9237663" y="5607050"/>
          <p14:tracePt t="263782" x="9250363" y="5607050"/>
          <p14:tracePt t="263797" x="9275763" y="5607050"/>
          <p14:tracePt t="263814" x="9301163" y="5619750"/>
          <p14:tracePt t="263831" x="9312275" y="5619750"/>
          <p14:tracePt t="263847" x="9324975" y="5619750"/>
          <p14:tracePt t="263865" x="9350375" y="5630863"/>
          <p14:tracePt t="263866" x="9363075" y="5630863"/>
          <p14:tracePt t="263881" x="9375775" y="5630863"/>
          <p14:tracePt t="263883" x="9388475" y="5630863"/>
          <p14:tracePt t="263897" x="9424988" y="5643563"/>
          <p14:tracePt t="263914" x="9463088" y="5643563"/>
          <p14:tracePt t="263931" x="9513888" y="5643563"/>
          <p14:tracePt t="263933" x="9537700" y="5643563"/>
          <p14:tracePt t="263947" x="9575800" y="5656263"/>
          <p14:tracePt t="263964" x="9613900" y="5668963"/>
          <p14:tracePt t="263981" x="9626600" y="5668963"/>
          <p14:tracePt t="263998" x="9663113" y="5694363"/>
          <p14:tracePt t="264014" x="9675813" y="5694363"/>
          <p14:tracePt t="264031" x="9701213" y="5694363"/>
          <p14:tracePt t="264033" x="9701213" y="5707063"/>
          <p14:tracePt t="264047" x="9726613" y="5707063"/>
          <p14:tracePt t="264064" x="9739313" y="5719763"/>
          <p14:tracePt t="264082" x="9750425" y="5719763"/>
          <p14:tracePt t="264097" x="9763125" y="5719763"/>
          <p14:tracePt t="264131" x="9775825" y="5719763"/>
          <p14:tracePt t="264203" x="9775825" y="5732463"/>
          <p14:tracePt t="264567" x="9750425" y="5743575"/>
          <p14:tracePt t="264574" x="9688513" y="5768975"/>
          <p14:tracePt t="264583" x="9550400" y="5768975"/>
          <p14:tracePt t="264597" x="9350375" y="5794375"/>
          <p14:tracePt t="264614" x="9212263" y="5807075"/>
          <p14:tracePt t="264631" x="8963025" y="5819775"/>
          <p14:tracePt t="264632" x="8812213" y="5832475"/>
          <p14:tracePt t="264647" x="8574088" y="5843588"/>
          <p14:tracePt t="264665" x="8248650" y="5856288"/>
          <p14:tracePt t="264667" x="8010525" y="5856288"/>
          <p14:tracePt t="264681" x="7861300" y="5868988"/>
          <p14:tracePt t="264683" x="7723188" y="5868988"/>
          <p14:tracePt t="264697" x="7223125" y="5907088"/>
          <p14:tracePt t="264714" x="6921500" y="5919788"/>
          <p14:tracePt t="264731" x="6472238" y="5945188"/>
          <p14:tracePt t="264732" x="6246813" y="5981700"/>
          <p14:tracePt t="264747" x="5983288" y="6019800"/>
          <p14:tracePt t="264764" x="5507038" y="6081713"/>
          <p14:tracePt t="264766" x="5383213" y="6094413"/>
          <p14:tracePt t="264781" x="5294313" y="6107113"/>
          <p14:tracePt t="264782" x="5181600" y="6119813"/>
          <p14:tracePt t="264798" x="4856163" y="6181725"/>
          <p14:tracePt t="264814" x="4619625" y="6207125"/>
          <p14:tracePt t="264831" x="4481513" y="6219825"/>
          <p14:tracePt t="264833" x="4406900" y="6232525"/>
          <p14:tracePt t="264848" x="4168775" y="6232525"/>
          <p14:tracePt t="264864" x="3992563" y="6232525"/>
          <p14:tracePt t="264881" x="3917950" y="6232525"/>
          <p14:tracePt t="264882" x="3879850" y="6232525"/>
          <p14:tracePt t="264897" x="3767138" y="6232525"/>
          <p14:tracePt t="264914" x="3605213" y="6207125"/>
          <p14:tracePt t="264931" x="3492500" y="6194425"/>
          <p14:tracePt t="264932" x="3454400" y="6181725"/>
          <p14:tracePt t="264947" x="3392488" y="6169025"/>
          <p14:tracePt t="264964" x="3341688" y="6169025"/>
          <p14:tracePt t="264981" x="3305175" y="6157913"/>
          <p14:tracePt t="264982" x="3267075" y="6157913"/>
          <p14:tracePt t="264999" x="3216275" y="6145213"/>
          <p14:tracePt t="265014" x="3116263" y="6119813"/>
          <p14:tracePt t="265032" x="2967038" y="6081713"/>
          <p14:tracePt t="265048" x="2903538" y="6056313"/>
          <p14:tracePt t="265064" x="2854325" y="6045200"/>
          <p14:tracePt t="265082" x="2778125" y="6019800"/>
          <p14:tracePt t="265097" x="2741613" y="5994400"/>
          <p14:tracePt t="265114" x="2703513" y="5956300"/>
          <p14:tracePt t="265131" x="2654300" y="5945188"/>
          <p14:tracePt t="265132" x="2641600" y="5945188"/>
          <p14:tracePt t="265147" x="2590800" y="5932488"/>
          <p14:tracePt t="265164" x="2578100" y="5932488"/>
          <p14:tracePt t="265181" x="2541588" y="5932488"/>
          <p14:tracePt t="265197" x="2516188" y="5932488"/>
          <p14:tracePt t="265214" x="2503488" y="5932488"/>
          <p14:tracePt t="265231" x="2490788" y="5932488"/>
          <p14:tracePt t="265296" x="2478088" y="5932488"/>
          <p14:tracePt t="267591" x="2541588" y="5919788"/>
          <p14:tracePt t="267599" x="2628900" y="5919788"/>
          <p14:tracePt t="267604" x="2678113" y="5919788"/>
          <p14:tracePt t="267613" x="2767013" y="5919788"/>
          <p14:tracePt t="267630" x="2854325" y="5919788"/>
          <p14:tracePt t="267647" x="2903538" y="5919788"/>
          <p14:tracePt t="267648" x="2979738" y="5907088"/>
          <p14:tracePt t="267663" x="3116263" y="5894388"/>
          <p14:tracePt t="267681" x="3292475" y="5894388"/>
          <p14:tracePt t="267698" x="3429000" y="5894388"/>
          <p14:tracePt t="267699" x="3467100" y="5894388"/>
          <p14:tracePt t="267714" x="3567113" y="5907088"/>
          <p14:tracePt t="267731" x="3705225" y="5932488"/>
          <p14:tracePt t="267748" x="3930650" y="5969000"/>
          <p14:tracePt t="267764" x="4030663" y="5994400"/>
          <p14:tracePt t="267780" x="4105275" y="6007100"/>
          <p14:tracePt t="267797" x="4181475" y="6032500"/>
          <p14:tracePt t="267798" x="4230688" y="6045200"/>
          <p14:tracePt t="267814" x="4356100" y="6081713"/>
          <p14:tracePt t="267830" x="4468813" y="6119813"/>
          <p14:tracePt t="267847" x="4543425" y="6145213"/>
          <p14:tracePt t="267848" x="4568825" y="6157913"/>
          <p14:tracePt t="267864" x="4619625" y="6169025"/>
          <p14:tracePt t="267881" x="4668838" y="6194425"/>
          <p14:tracePt t="267882" x="4694238" y="6207125"/>
          <p14:tracePt t="267897" x="4706938" y="6219825"/>
          <p14:tracePt t="267898" x="4732338" y="6232525"/>
          <p14:tracePt t="267913" x="4756150" y="6257925"/>
          <p14:tracePt t="267931" x="4806950" y="6269038"/>
          <p14:tracePt t="267933" x="4819650" y="6269038"/>
          <p14:tracePt t="267947" x="4832350" y="6281738"/>
          <p14:tracePt t="267964" x="4856163" y="6281738"/>
          <p14:tracePt t="267981" x="4868863" y="6281738"/>
          <p14:tracePt t="268012" x="4881563" y="6281738"/>
          <p14:tracePt t="268041" x="4906963" y="6281738"/>
          <p14:tracePt t="268055" x="4932363" y="6281738"/>
          <p14:tracePt t="268063" x="4945063" y="6281738"/>
          <p14:tracePt t="268069" x="4968875" y="6281738"/>
          <p14:tracePt t="268080" x="4981575" y="6281738"/>
          <p14:tracePt t="268098" x="5019675" y="6281738"/>
          <p14:tracePt t="268099" x="5045075" y="6281738"/>
          <p14:tracePt t="268114" x="5068888" y="6269038"/>
          <p14:tracePt t="268131" x="5106988" y="6257925"/>
          <p14:tracePt t="268148" x="5145088" y="6232525"/>
          <p14:tracePt t="268164" x="5181600" y="6207125"/>
          <p14:tracePt t="268180" x="5194300" y="6194425"/>
          <p14:tracePt t="268198" x="5219700" y="6194425"/>
          <p14:tracePt t="268226" x="5219700" y="6181725"/>
          <p14:tracePt t="268233" x="5232400" y="6181725"/>
          <p14:tracePt t="268262" x="5245100" y="6181725"/>
          <p14:tracePt t="268298" x="5257800" y="6169025"/>
          <p14:tracePt t="268370" x="5270500" y="6169025"/>
          <p14:tracePt t="268384" x="5281613" y="6157913"/>
          <p14:tracePt t="268391" x="5294313" y="6157913"/>
          <p14:tracePt t="268398" x="5294313" y="6145213"/>
          <p14:tracePt t="268413" x="5319713" y="6132513"/>
          <p14:tracePt t="268430" x="5319713" y="6119813"/>
          <p14:tracePt t="268447" x="5332413" y="6107113"/>
          <p14:tracePt t="268463" x="5332413" y="6094413"/>
          <p14:tracePt t="268480" x="5345113" y="6094413"/>
          <p14:tracePt t="268527" x="5345113" y="6081713"/>
          <p14:tracePt t="268598" x="5345113" y="6069013"/>
          <p14:tracePt t="268670" x="5357813" y="6069013"/>
          <p14:tracePt t="274803" x="5345113" y="6069013"/>
          <p14:tracePt t="274810" x="5319713" y="6069013"/>
          <p14:tracePt t="274817" x="5245100" y="6081713"/>
          <p14:tracePt t="274831" x="5157788" y="6081713"/>
          <p14:tracePt t="274833" x="5132388" y="6081713"/>
          <p14:tracePt t="274847" x="5006975" y="6081713"/>
          <p14:tracePt t="274863" x="4881563" y="6081713"/>
          <p14:tracePt t="274881" x="4530725" y="6032500"/>
          <p14:tracePt t="274897" x="4406900" y="6007100"/>
          <p14:tracePt t="274898" x="4268788" y="5981700"/>
          <p14:tracePt t="274913" x="4068763" y="5919788"/>
          <p14:tracePt t="274932" x="3592513" y="5794375"/>
          <p14:tracePt t="274933" x="3467100" y="5756275"/>
          <p14:tracePt t="274948" x="3128963" y="5668963"/>
          <p14:tracePt t="274964" x="2641600" y="5518150"/>
          <p14:tracePt t="274980" x="2428875" y="5418138"/>
          <p14:tracePt t="274997" x="2003425" y="5181600"/>
          <p14:tracePt t="274999" x="1878013" y="5118100"/>
          <p14:tracePt t="275014" x="1665288" y="4956175"/>
          <p14:tracePt t="275016" x="1527175" y="4856163"/>
          <p14:tracePt t="275031" x="1063625" y="4518025"/>
          <p14:tracePt t="275047" x="763588" y="4167188"/>
          <p14:tracePt t="275064" x="512763" y="3905250"/>
          <p14:tracePt t="275080" x="100013" y="340360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234581-A07B-F798-6463-DF9A56948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11" y="633907"/>
            <a:ext cx="9130553" cy="56094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0B286F-B53F-5DE8-8831-3FB74B21E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4"/>
    </mc:Choice>
    <mc:Fallback xmlns="">
      <p:transition spd="slow" advTm="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>
                <a:solidFill>
                  <a:srgbClr val="FF0000"/>
                </a:solidFill>
                <a:cs typeface="Calibri" pitchFamily="34" charset="0"/>
              </a:rPr>
              <a:t>Test &amp;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0">
              <a:buClr>
                <a:srgbClr val="00B050"/>
              </a:buClr>
            </a:pPr>
            <a:r>
              <a:rPr lang="en-GB" dirty="0">
                <a:latin typeface="Calibri" pitchFamily="34" charset="0"/>
                <a:cs typeface="Calibri" pitchFamily="34" charset="0"/>
              </a:rPr>
              <a:t>Haemoglobin electrophoresis</a:t>
            </a:r>
          </a:p>
          <a:p>
            <a:pPr algn="just" rtl="0">
              <a:buClr>
                <a:srgbClr val="00B050"/>
              </a:buClr>
            </a:pPr>
            <a:r>
              <a:rPr lang="en-GB" dirty="0">
                <a:latin typeface="Calibri" pitchFamily="34" charset="0"/>
                <a:cs typeface="Calibri" pitchFamily="34" charset="0"/>
              </a:rPr>
              <a:t>Polymerase chain reaction (PCR)</a:t>
            </a:r>
          </a:p>
          <a:p>
            <a:pPr algn="just" rtl="0">
              <a:buClr>
                <a:srgbClr val="00B050"/>
              </a:buClr>
              <a:buNone/>
            </a:pPr>
            <a:endParaRPr lang="en-GB" dirty="0">
              <a:latin typeface="Calibri" pitchFamily="34" charset="0"/>
              <a:cs typeface="Calibri" pitchFamily="34" charset="0"/>
            </a:endParaRPr>
          </a:p>
          <a:p>
            <a:pPr algn="just" rtl="0">
              <a:buClr>
                <a:srgbClr val="00B050"/>
              </a:buClr>
              <a:buNone/>
            </a:pPr>
            <a:r>
              <a:rPr lang="en-GB" dirty="0">
                <a:latin typeface="Calibri" pitchFamily="34" charset="0"/>
                <a:cs typeface="Calibri" pitchFamily="34" charset="0"/>
              </a:rPr>
              <a:t>   It is more commonly found among African population and Americans of African origin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C3468C-7DD4-A248-F359-6877149BF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4"/>
    </mc:Choice>
    <mc:Fallback xmlns="">
      <p:transition spd="slow" advTm="4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Mutation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dirty="0"/>
              <a:t>A mutation is a change in </a:t>
            </a:r>
            <a:r>
              <a:rPr lang="en-GB" b="1" dirty="0">
                <a:solidFill>
                  <a:srgbClr val="FF0000"/>
                </a:solidFill>
              </a:rPr>
              <a:t>DNA</a:t>
            </a:r>
            <a:r>
              <a:rPr lang="en-GB" dirty="0"/>
              <a:t>, the hereditary material of life. 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An organism's DNA affects how it looks, how it behaves, and its physiology. So a change in an organism's DNA can cause changes in all aspects of its life.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A8B1F7-2409-A998-C9AC-0318D658F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3"/>
    </mc:Choice>
    <mc:Fallback xmlns="">
      <p:transition spd="slow" advTm="2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dirty="0"/>
              <a:t>Mutations occurs at a frequency of about </a:t>
            </a:r>
            <a:r>
              <a:rPr lang="en-GB" b="1" dirty="0"/>
              <a:t>1</a:t>
            </a:r>
            <a:r>
              <a:rPr lang="en-GB" dirty="0"/>
              <a:t> in every </a:t>
            </a:r>
            <a:r>
              <a:rPr lang="en-GB" b="1" dirty="0"/>
              <a:t>1 billion </a:t>
            </a:r>
            <a:r>
              <a:rPr lang="en-GB" dirty="0"/>
              <a:t>base pairs 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Every body has about </a:t>
            </a:r>
            <a:r>
              <a:rPr lang="en-GB" b="1" dirty="0"/>
              <a:t>6</a:t>
            </a:r>
            <a:r>
              <a:rPr lang="en-GB" dirty="0"/>
              <a:t> mutations in each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63F456-7BEB-5214-AE2F-DAFBAB3BE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0"/>
    </mc:Choice>
    <mc:Fallback xmlns="">
      <p:transition spd="slow" advTm="1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Effects of mutations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b="1" dirty="0"/>
              <a:t>Mutation may be beneficial</a:t>
            </a:r>
            <a:r>
              <a:rPr lang="en-GB" dirty="0"/>
              <a:t>!!!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Mutations  are a major source of </a:t>
            </a:r>
            <a:r>
              <a:rPr lang="en-GB" b="1" dirty="0">
                <a:solidFill>
                  <a:srgbClr val="FF0000"/>
                </a:solidFill>
              </a:rPr>
              <a:t>genetic variation </a:t>
            </a:r>
            <a:r>
              <a:rPr lang="en-GB" dirty="0"/>
              <a:t>in a population increasing biodiversity. Some variations may help them to survive better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b="1" dirty="0"/>
              <a:t>Mutation may be harmful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b="1" dirty="0"/>
              <a:t>Mutation may have no effect on the organism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FB0B201-0FC0-322D-6FCF-02DB7D644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69"/>
    </mc:Choice>
    <mc:Fallback xmlns="">
      <p:transition spd="slow" advTm="14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4" x="12700" y="1739900"/>
          <p14:tracePt t="1319" x="12700" y="1727200"/>
          <p14:tracePt t="1331" x="25400" y="1714500"/>
          <p14:tracePt t="1348" x="61913" y="1676400"/>
          <p14:tracePt t="1349" x="61913" y="1663700"/>
          <p14:tracePt t="1365" x="87313" y="1627188"/>
          <p14:tracePt t="1381" x="112713" y="1601788"/>
          <p14:tracePt t="1383" x="125413" y="1589088"/>
          <p14:tracePt t="1398" x="150813" y="1552575"/>
          <p14:tracePt t="1399" x="163513" y="1539875"/>
          <p14:tracePt t="1415" x="174625" y="1527175"/>
          <p14:tracePt t="1432" x="187325" y="1514475"/>
          <p14:tracePt t="1448" x="187325" y="1501775"/>
          <p14:tracePt t="1449" x="200025" y="1501775"/>
          <p14:tracePt t="1465" x="200025" y="1489075"/>
          <p14:tracePt t="1481" x="200025" y="1476375"/>
          <p14:tracePt t="1513" x="225425" y="1476375"/>
          <p14:tracePt t="1527" x="225425" y="1463675"/>
          <p14:tracePt t="1541" x="238125" y="1463675"/>
          <p14:tracePt t="1549" x="238125" y="1450975"/>
          <p14:tracePt t="1564" x="263525" y="1439863"/>
          <p14:tracePt t="1581" x="312738" y="1427163"/>
          <p14:tracePt t="1598" x="338138" y="1389063"/>
          <p14:tracePt t="1599" x="363538" y="1389063"/>
          <p14:tracePt t="1615" x="412750" y="1376363"/>
          <p14:tracePt t="1631" x="450850" y="1376363"/>
          <p14:tracePt t="1649" x="463550" y="1376363"/>
          <p14:tracePt t="1650" x="476250" y="1376363"/>
          <p14:tracePt t="1665" x="488950" y="1376363"/>
          <p14:tracePt t="1720" x="500063" y="1376363"/>
          <p14:tracePt t="1792" x="512763" y="1376363"/>
          <p14:tracePt t="2464" x="512763" y="1389063"/>
          <p14:tracePt t="2471" x="512763" y="1401763"/>
          <p14:tracePt t="2484" x="512763" y="1414463"/>
          <p14:tracePt t="2498" x="512763" y="1427163"/>
          <p14:tracePt t="2515" x="512763" y="1439863"/>
          <p14:tracePt t="2533" x="512763" y="1450975"/>
          <p14:tracePt t="2556" x="512763" y="1476375"/>
          <p14:tracePt t="2584" x="512763" y="1489075"/>
          <p14:tracePt t="2606" x="512763" y="1501775"/>
          <p14:tracePt t="2613" x="512763" y="1514475"/>
          <p14:tracePt t="2627" x="512763" y="1527175"/>
          <p14:tracePt t="2641" x="512763" y="1539875"/>
          <p14:tracePt t="2648" x="512763" y="1552575"/>
          <p14:tracePt t="2664" x="512763" y="1576388"/>
          <p14:tracePt t="2681" x="512763" y="1601788"/>
          <p14:tracePt t="2698" x="512763" y="1627188"/>
          <p14:tracePt t="2715" x="512763" y="1652588"/>
          <p14:tracePt t="2731" x="512763" y="1663700"/>
          <p14:tracePt t="2748" x="512763" y="1676400"/>
          <p14:tracePt t="2750" x="512763" y="1689100"/>
          <p14:tracePt t="2765" x="512763" y="1701800"/>
          <p14:tracePt t="2793" x="512763" y="1714500"/>
          <p14:tracePt t="2815" x="512763" y="1727200"/>
          <p14:tracePt t="2822" x="512763" y="1739900"/>
          <p14:tracePt t="2835" x="512763" y="1752600"/>
          <p14:tracePt t="2848" x="512763" y="1765300"/>
          <p14:tracePt t="2850" x="512763" y="1776413"/>
          <p14:tracePt t="2864" x="512763" y="1789113"/>
          <p14:tracePt t="2881" x="512763" y="1827213"/>
          <p14:tracePt t="2900" x="512763" y="1852613"/>
          <p14:tracePt t="2915" x="512763" y="1865313"/>
          <p14:tracePt t="2932" x="512763" y="1876425"/>
          <p14:tracePt t="2949" x="512763" y="1889125"/>
          <p14:tracePt t="2964" x="512763" y="1914525"/>
          <p14:tracePt t="2981" x="512763" y="1927225"/>
          <p14:tracePt t="3000" x="525463" y="1939925"/>
          <p14:tracePt t="3001" x="525463" y="1952625"/>
          <p14:tracePt t="3015" x="538163" y="1952625"/>
          <p14:tracePt t="3016" x="538163" y="1965325"/>
          <p14:tracePt t="3031" x="550863" y="1989138"/>
          <p14:tracePt t="3048" x="550863" y="2001838"/>
          <p14:tracePt t="3065" x="550863" y="2027238"/>
          <p14:tracePt t="3081" x="563563" y="2027238"/>
          <p14:tracePt t="3099" x="576263" y="2039938"/>
          <p14:tracePt t="3121" x="576263" y="2065338"/>
          <p14:tracePt t="3150" x="576263" y="2078038"/>
          <p14:tracePt t="3157" x="588963" y="2078038"/>
          <p14:tracePt t="3171" x="588963" y="2089150"/>
          <p14:tracePt t="3207" x="600075" y="2089150"/>
          <p14:tracePt t="3236" x="600075" y="2101850"/>
          <p14:tracePt t="4844" x="600075" y="2152650"/>
          <p14:tracePt t="4852" x="600075" y="2227263"/>
          <p14:tracePt t="4865" x="600075" y="2290763"/>
          <p14:tracePt t="4866" x="600075" y="2339975"/>
          <p14:tracePt t="4881" x="600075" y="2465388"/>
          <p14:tracePt t="4899" x="625475" y="2603500"/>
          <p14:tracePt t="4915" x="676275" y="2878138"/>
          <p14:tracePt t="4931" x="701675" y="3041650"/>
          <p14:tracePt t="4949" x="738188" y="3190875"/>
          <p14:tracePt t="4965" x="763588" y="3316288"/>
          <p14:tracePt t="4966" x="776288" y="3354388"/>
          <p14:tracePt t="4981" x="801688" y="3429000"/>
          <p14:tracePt t="4999" x="801688" y="3490913"/>
          <p14:tracePt t="5014" x="801688" y="3541713"/>
          <p14:tracePt t="5031" x="801688" y="3590925"/>
          <p14:tracePt t="5048" x="801688" y="3629025"/>
          <p14:tracePt t="5064" x="825500" y="3667125"/>
          <p14:tracePt t="5066" x="825500" y="3692525"/>
          <p14:tracePt t="5081" x="838200" y="3754438"/>
          <p14:tracePt t="5098" x="838200" y="3792538"/>
          <p14:tracePt t="5115" x="838200" y="3841750"/>
          <p14:tracePt t="5116" x="838200" y="3854450"/>
          <p14:tracePt t="5131" x="838200" y="3892550"/>
          <p14:tracePt t="5148" x="838200" y="3929063"/>
          <p14:tracePt t="5166" x="850900" y="3979863"/>
          <p14:tracePt t="5181" x="863600" y="4029075"/>
          <p14:tracePt t="5199" x="863600" y="4092575"/>
          <p14:tracePt t="5215" x="889000" y="4154488"/>
          <p14:tracePt t="5216" x="889000" y="4192588"/>
          <p14:tracePt t="5232" x="901700" y="4254500"/>
          <p14:tracePt t="5249" x="901700" y="4318000"/>
          <p14:tracePt t="5266" x="901700" y="4379913"/>
          <p14:tracePt t="5281" x="901700" y="4405313"/>
          <p14:tracePt t="5298" x="901700" y="4418013"/>
          <p14:tracePt t="5316" x="901700" y="4479925"/>
          <p14:tracePt t="5331" x="901700" y="4518025"/>
          <p14:tracePt t="5348" x="901700" y="4554538"/>
          <p14:tracePt t="5366" x="901700" y="4605338"/>
          <p14:tracePt t="5382" x="901700" y="4618038"/>
          <p14:tracePt t="5399" x="901700" y="4630738"/>
          <p14:tracePt t="5415" x="901700" y="4643438"/>
          <p14:tracePt t="5416" x="901700" y="4656138"/>
          <p14:tracePt t="5481" x="901700" y="4679950"/>
          <p14:tracePt t="5523" x="889000" y="4705350"/>
          <p14:tracePt t="5531" x="889000" y="4718050"/>
          <p14:tracePt t="5548" x="889000" y="4730750"/>
          <p14:tracePt t="5565" x="889000" y="4768850"/>
          <p14:tracePt t="5567" x="889000" y="4779963"/>
          <p14:tracePt t="5581" x="889000" y="4792663"/>
          <p14:tracePt t="5599" x="889000" y="4818063"/>
          <p14:tracePt t="5615" x="889000" y="4830763"/>
          <p14:tracePt t="5616" x="889000" y="4843463"/>
          <p14:tracePt t="5631" x="889000" y="4856163"/>
          <p14:tracePt t="5724" x="889000" y="4868863"/>
          <p14:tracePt t="7161" x="889000" y="4879975"/>
          <p14:tracePt t="7168" x="876300" y="4905375"/>
          <p14:tracePt t="7182" x="863600" y="4943475"/>
          <p14:tracePt t="7198" x="863600" y="4956175"/>
          <p14:tracePt t="7215" x="850900" y="4981575"/>
          <p14:tracePt t="7232" x="825500" y="5018088"/>
          <p14:tracePt t="7233" x="825500" y="5030788"/>
          <p14:tracePt t="7248" x="814388" y="5043488"/>
          <p14:tracePt t="7264" x="814388" y="5068888"/>
          <p14:tracePt t="7282" x="801688" y="5130800"/>
          <p14:tracePt t="7298" x="788988" y="5181600"/>
          <p14:tracePt t="7315" x="763588" y="5230813"/>
          <p14:tracePt t="7332" x="763588" y="5281613"/>
          <p14:tracePt t="7332" x="763588" y="5294313"/>
          <p14:tracePt t="7348" x="738188" y="5343525"/>
          <p14:tracePt t="7365" x="738188" y="5368925"/>
          <p14:tracePt t="7381" x="738188" y="5381625"/>
          <p14:tracePt t="7382" x="725488" y="5394325"/>
          <p14:tracePt t="7397" x="725488" y="5407025"/>
          <p14:tracePt t="7415" x="712788" y="5430838"/>
          <p14:tracePt t="7439" x="712788" y="5443538"/>
          <p14:tracePt t="7496" x="712788" y="5456238"/>
          <p14:tracePt t="7511" x="712788" y="5468938"/>
          <p14:tracePt t="7525" x="712788" y="5481638"/>
          <p14:tracePt t="7547" x="712788" y="5494338"/>
          <p14:tracePt t="7561" x="701675" y="5507038"/>
          <p14:tracePt t="7575" x="701675" y="5518150"/>
          <p14:tracePt t="7582" x="701675" y="5530850"/>
          <p14:tracePt t="7597" x="701675" y="5543550"/>
          <p14:tracePt t="7616" x="701675" y="5556250"/>
          <p14:tracePt t="7639" x="701675" y="5568950"/>
          <p14:tracePt t="7797" x="688975" y="5568950"/>
          <p14:tracePt t="11693" x="663575" y="5568950"/>
          <p14:tracePt t="11701" x="650875" y="5543550"/>
          <p14:tracePt t="11714" x="625475" y="5518150"/>
          <p14:tracePt t="11731" x="600075" y="5494338"/>
          <p14:tracePt t="11748" x="588963" y="5494338"/>
          <p14:tracePt t="11765" x="588963" y="5481638"/>
          <p14:tracePt t="11786" x="576263" y="5481638"/>
          <p14:tracePt t="11829" x="563563" y="5481638"/>
          <p14:tracePt t="12280" x="563563" y="5443538"/>
          <p14:tracePt t="12286" x="563563" y="5430838"/>
          <p14:tracePt t="12297" x="563563" y="5394325"/>
          <p14:tracePt t="12314" x="563563" y="5330825"/>
          <p14:tracePt t="12316" x="563563" y="5294313"/>
          <p14:tracePt t="12330" x="563563" y="5218113"/>
          <p14:tracePt t="12348" x="550863" y="5130800"/>
          <p14:tracePt t="12365" x="538163" y="5030788"/>
          <p14:tracePt t="12366" x="525463" y="4992688"/>
          <p14:tracePt t="12380" x="525463" y="4905375"/>
          <p14:tracePt t="12397" x="512763" y="4805363"/>
          <p14:tracePt t="12414" x="512763" y="4730750"/>
          <p14:tracePt t="12416" x="500063" y="4705350"/>
          <p14:tracePt t="12430" x="488950" y="4592638"/>
          <p14:tracePt t="12447" x="488950" y="4492625"/>
          <p14:tracePt t="12464" x="488950" y="4405313"/>
          <p14:tracePt t="12466" x="476250" y="4354513"/>
          <p14:tracePt t="12481" x="476250" y="4279900"/>
          <p14:tracePt t="12498" x="476250" y="4179888"/>
          <p14:tracePt t="12514" x="476250" y="4017963"/>
          <p14:tracePt t="12516" x="488950" y="3954463"/>
          <p14:tracePt t="12531" x="488950" y="3829050"/>
          <p14:tracePt t="12548" x="500063" y="3729038"/>
          <p14:tracePt t="12564" x="512763" y="3654425"/>
          <p14:tracePt t="12566" x="512763" y="3616325"/>
          <p14:tracePt t="12581" x="525463" y="3554413"/>
          <p14:tracePt t="12597" x="538163" y="3503613"/>
          <p14:tracePt t="12616" x="550863" y="3403600"/>
          <p14:tracePt t="12631" x="563563" y="3378200"/>
          <p14:tracePt t="12632" x="563563" y="3316288"/>
          <p14:tracePt t="12648" x="576263" y="3254375"/>
          <p14:tracePt t="12665" x="588963" y="3203575"/>
          <p14:tracePt t="12666" x="588963" y="3190875"/>
          <p14:tracePt t="12681" x="588963" y="3165475"/>
          <p14:tracePt t="12698" x="588963" y="3141663"/>
          <p14:tracePt t="12715" x="588963" y="3128963"/>
          <p14:tracePt t="12731" x="588963" y="3116263"/>
          <p14:tracePt t="12751" x="588963" y="3103563"/>
          <p14:tracePt t="12765" x="588963" y="3090863"/>
          <p14:tracePt t="12766" x="588963" y="3065463"/>
          <p14:tracePt t="12780" x="600075" y="3054350"/>
          <p14:tracePt t="12781" x="600075" y="3028950"/>
          <p14:tracePt t="12797" x="600075" y="2978150"/>
          <p14:tracePt t="12814" x="600075" y="2941638"/>
          <p14:tracePt t="12816" x="600075" y="2928938"/>
          <p14:tracePt t="12832" x="600075" y="2916238"/>
          <p14:tracePt t="12848" x="600075" y="2903538"/>
          <p14:tracePt t="12866" x="600075" y="2890838"/>
          <p14:tracePt t="12923" x="600075" y="2878138"/>
          <p14:tracePt t="12930" x="600075" y="2865438"/>
          <p14:tracePt t="12937" x="600075" y="2852738"/>
          <p14:tracePt t="12948" x="600075" y="2828925"/>
          <p14:tracePt t="12965" x="600075" y="2790825"/>
          <p14:tracePt t="12980" x="600075" y="2778125"/>
          <p14:tracePt t="13001" x="600075" y="2765425"/>
          <p14:tracePt t="13066" x="600075" y="2740025"/>
          <p14:tracePt t="13145" x="600075" y="2728913"/>
          <p14:tracePt t="13195" x="600075" y="2716213"/>
          <p14:tracePt t="13209" x="600075" y="2703513"/>
          <p14:tracePt t="13223" x="600075" y="2690813"/>
          <p14:tracePt t="13274" x="600075" y="2678113"/>
          <p14:tracePt t="13295" x="600075" y="2665413"/>
          <p14:tracePt t="13302" x="600075" y="2652713"/>
          <p14:tracePt t="13314" x="600075" y="2640013"/>
          <p14:tracePt t="13316" x="600075" y="2616200"/>
          <p14:tracePt t="13332" x="625475" y="2565400"/>
          <p14:tracePt t="13348" x="650875" y="2427288"/>
          <p14:tracePt t="13366" x="688975" y="2327275"/>
          <p14:tracePt t="13368" x="712788" y="2290763"/>
          <p14:tracePt t="13381" x="712788" y="2252663"/>
          <p14:tracePt t="13398" x="712788" y="2239963"/>
          <p14:tracePt t="13452" x="712788" y="2227263"/>
          <p14:tracePt t="13524" x="712788" y="2214563"/>
          <p14:tracePt t="13567" x="712788" y="2201863"/>
          <p14:tracePt t="13752" x="701675" y="2201863"/>
          <p14:tracePt t="14146" x="701675" y="2214563"/>
          <p14:tracePt t="14160" x="701675" y="2227263"/>
          <p14:tracePt t="14166" x="688975" y="2227263"/>
          <p14:tracePt t="14196" x="688975" y="2252663"/>
          <p14:tracePt t="14268" x="688975" y="2265363"/>
          <p14:tracePt t="14403" x="688975" y="2278063"/>
          <p14:tracePt t="14468" x="688975" y="2290763"/>
          <p14:tracePt t="14546" x="688975" y="2303463"/>
          <p14:tracePt t="15490" x="676275" y="2314575"/>
          <p14:tracePt t="15504" x="676275" y="2327275"/>
          <p14:tracePt t="15526" x="663575" y="2339975"/>
          <p14:tracePt t="15540" x="663575" y="2352675"/>
          <p14:tracePt t="15547" x="663575" y="2365375"/>
          <p14:tracePt t="15564" x="663575" y="2378075"/>
          <p14:tracePt t="15581" x="663575" y="2390775"/>
          <p14:tracePt t="15583" x="650875" y="2390775"/>
          <p14:tracePt t="15598" x="650875" y="2403475"/>
          <p14:tracePt t="15618" x="638175" y="2403475"/>
          <p14:tracePt t="15632" x="638175" y="2414588"/>
          <p14:tracePt t="15648" x="638175" y="2427288"/>
          <p14:tracePt t="15690" x="638175" y="2439988"/>
          <p14:tracePt t="15726" x="625475" y="2439988"/>
          <p14:tracePt t="15740" x="625475" y="2452688"/>
          <p14:tracePt t="15775" x="625475" y="2465388"/>
          <p14:tracePt t="15826" x="612775" y="2465388"/>
          <p14:tracePt t="15848" x="612775" y="2478088"/>
          <p14:tracePt t="19622" x="612775" y="2516188"/>
          <p14:tracePt t="19629" x="612775" y="2540000"/>
          <p14:tracePt t="19636" x="612775" y="2590800"/>
          <p14:tracePt t="19647" x="612775" y="2627313"/>
          <p14:tracePt t="19664" x="600075" y="2690813"/>
          <p14:tracePt t="19665" x="600075" y="2716213"/>
          <p14:tracePt t="19680" x="600075" y="2765425"/>
          <p14:tracePt t="19697" x="600075" y="2790825"/>
          <p14:tracePt t="19714" x="600075" y="2828925"/>
          <p14:tracePt t="19731" x="600075" y="2903538"/>
          <p14:tracePt t="19748" x="600075" y="2990850"/>
          <p14:tracePt t="19765" x="600075" y="3090863"/>
          <p14:tracePt t="19780" x="600075" y="3154363"/>
          <p14:tracePt t="19798" x="600075" y="3203575"/>
          <p14:tracePt t="19814" x="600075" y="3216275"/>
          <p14:tracePt t="19815" x="600075" y="3228975"/>
          <p14:tracePt t="19830" x="600075" y="3241675"/>
          <p14:tracePt t="20287" x="612775" y="3241675"/>
          <p14:tracePt t="20366" x="638175" y="3228975"/>
          <p14:tracePt t="20371" x="650875" y="3178175"/>
          <p14:tracePt t="20381" x="688975" y="3128963"/>
          <p14:tracePt t="20397" x="701675" y="3090863"/>
          <p14:tracePt t="20415" x="701675" y="3065463"/>
          <p14:tracePt t="20436" x="701675" y="3054350"/>
          <p14:tracePt t="20502" x="712788" y="3054350"/>
          <p14:tracePt t="20516" x="712788" y="3041650"/>
          <p14:tracePt t="20537" x="725488" y="3041650"/>
          <p14:tracePt t="20551" x="725488" y="3028950"/>
          <p14:tracePt t="20566" x="725488" y="3016250"/>
          <p14:tracePt t="20572" x="738188" y="3016250"/>
          <p14:tracePt t="20595" x="738188" y="3003550"/>
          <p14:tracePt t="20631" x="750888" y="3003550"/>
          <p14:tracePt t="20659" x="750888" y="2990850"/>
          <p14:tracePt t="42195" x="750888" y="3003550"/>
          <p14:tracePt t="42274" x="750888" y="3028950"/>
          <p14:tracePt t="42345" x="750888" y="3041650"/>
          <p14:tracePt t="42417" x="750888" y="3054350"/>
          <p14:tracePt t="42424" x="750888" y="3065463"/>
          <p14:tracePt t="42430" x="738188" y="3116263"/>
          <p14:tracePt t="42446" x="712788" y="3190875"/>
          <p14:tracePt t="42463" x="701675" y="3216275"/>
          <p14:tracePt t="42480" x="701675" y="3228975"/>
          <p14:tracePt t="42481" x="701675" y="3241675"/>
          <p14:tracePt t="42545" x="701675" y="3254375"/>
          <p14:tracePt t="115897" x="738188" y="3254375"/>
          <p14:tracePt t="115903" x="825500" y="3241675"/>
          <p14:tracePt t="115911" x="925513" y="3241675"/>
          <p14:tracePt t="115927" x="1089025" y="3241675"/>
          <p14:tracePt t="115943" x="1227138" y="3241675"/>
          <p14:tracePt t="115961" x="1376363" y="3267075"/>
          <p14:tracePt t="115977" x="1439863" y="3278188"/>
          <p14:tracePt t="115994" x="1527175" y="3328988"/>
          <p14:tracePt t="116011" x="1689100" y="3479800"/>
          <p14:tracePt t="116027" x="1839913" y="3616325"/>
          <p14:tracePt t="116044" x="1914525" y="3754438"/>
          <p14:tracePt t="116061" x="2027238" y="3892550"/>
          <p14:tracePt t="116062" x="2078038" y="3967163"/>
          <p14:tracePt t="116077" x="2127250" y="4079875"/>
          <p14:tracePt t="116094" x="2178050" y="4205288"/>
          <p14:tracePt t="116111" x="2203450" y="4354513"/>
          <p14:tracePt t="116127" x="2216150" y="4405313"/>
          <p14:tracePt t="116144" x="2216150" y="4467225"/>
          <p14:tracePt t="116162" x="2203450" y="4605338"/>
          <p14:tracePt t="116177" x="2178050" y="4692650"/>
          <p14:tracePt t="116194" x="2152650" y="4792663"/>
          <p14:tracePt t="116212" x="2116138" y="4943475"/>
          <p14:tracePt t="116227" x="2090738" y="4992688"/>
          <p14:tracePt t="116244" x="2052638" y="5056188"/>
          <p14:tracePt t="116262" x="2014538" y="5105400"/>
          <p14:tracePt t="116278" x="1952625" y="5156200"/>
          <p14:tracePt t="116294" x="1903413" y="5181600"/>
          <p14:tracePt t="116310" x="1852613" y="5194300"/>
          <p14:tracePt t="116312" x="1827213" y="5218113"/>
          <p14:tracePt t="116327" x="1765300" y="5230813"/>
          <p14:tracePt t="116344" x="1701800" y="5268913"/>
          <p14:tracePt t="116362" x="1565275" y="5330825"/>
          <p14:tracePt t="116377" x="1501775" y="5356225"/>
          <p14:tracePt t="116395" x="1465263" y="5356225"/>
          <p14:tracePt t="116412" x="1452563" y="5356225"/>
          <p14:tracePt t="116427" x="1439863" y="5356225"/>
          <p14:tracePt t="116428" x="1427163" y="5356225"/>
          <p14:tracePt t="116469" x="1414463" y="5356225"/>
          <p14:tracePt t="116491" x="1401763" y="5368925"/>
          <p14:tracePt t="116498" x="1401763" y="5381625"/>
          <p14:tracePt t="116511" x="1389063" y="5381625"/>
          <p14:tracePt t="116512" x="1376363" y="5381625"/>
          <p14:tracePt t="116540" x="1363663" y="5381625"/>
          <p14:tracePt t="116576" x="1352550" y="5381625"/>
          <p14:tracePt t="116827" x="1339850" y="5381625"/>
          <p14:tracePt t="116862" x="1339850" y="5368925"/>
          <p14:tracePt t="116941" x="1339850" y="5356225"/>
          <p14:tracePt t="116998" x="1339850" y="5343525"/>
          <p14:tracePt t="117012" x="1339850" y="5330825"/>
          <p14:tracePt t="117019" x="1327150" y="5318125"/>
          <p14:tracePt t="117033" x="1327150" y="5305425"/>
          <p14:tracePt t="117043" x="1314450" y="5305425"/>
          <p14:tracePt t="117061" x="1314450" y="5281613"/>
          <p14:tracePt t="117077" x="1301750" y="5281613"/>
          <p14:tracePt t="117079" x="1301750" y="5268913"/>
          <p14:tracePt t="117097" x="1301750" y="5256213"/>
          <p14:tracePt t="117110" x="1289050" y="5256213"/>
          <p14:tracePt t="117134" x="1289050" y="5243513"/>
          <p14:tracePt t="117148" x="1289050" y="5230813"/>
          <p14:tracePt t="117227" x="1289050" y="5218113"/>
          <p14:tracePt t="117284" x="1276350" y="5218113"/>
          <p14:tracePt t="117291" x="1276350" y="5205413"/>
          <p14:tracePt t="117298" x="1263650" y="5205413"/>
          <p14:tracePt t="117312" x="1252538" y="5205413"/>
          <p14:tracePt t="117327" x="1239838" y="5205413"/>
          <p14:tracePt t="117328" x="1227138" y="5205413"/>
          <p14:tracePt t="117343" x="1214438" y="5205413"/>
          <p14:tracePt t="117361" x="1201738" y="5205413"/>
          <p14:tracePt t="117362" x="1189038" y="5205413"/>
          <p14:tracePt t="117378" x="1176338" y="5205413"/>
          <p14:tracePt t="117419" x="1150938" y="5181600"/>
          <p14:tracePt t="117440" x="1139825" y="5181600"/>
          <p14:tracePt t="117455" x="1127125" y="5181600"/>
          <p14:tracePt t="117470" x="1114425" y="5181600"/>
          <p14:tracePt t="117535" x="1101725" y="5181600"/>
          <p14:tracePt t="118542" x="1114425" y="5181600"/>
          <p14:tracePt t="118549" x="1139825" y="5181600"/>
          <p14:tracePt t="118560" x="1163638" y="5181600"/>
          <p14:tracePt t="118577" x="1263650" y="5205413"/>
          <p14:tracePt t="118593" x="1465263" y="5243513"/>
          <p14:tracePt t="118611" x="1577975" y="5294313"/>
          <p14:tracePt t="118627" x="1639888" y="5318125"/>
          <p14:tracePt t="118628" x="1677988" y="5356225"/>
          <p14:tracePt t="118643" x="1765300" y="5394325"/>
          <p14:tracePt t="118660" x="1865313" y="5443538"/>
          <p14:tracePt t="118678" x="2003425" y="5494338"/>
          <p14:tracePt t="118693" x="2065338" y="5507038"/>
          <p14:tracePt t="118711" x="2116138" y="5518150"/>
          <p14:tracePt t="118727" x="2152650" y="5530850"/>
          <p14:tracePt t="118727" x="2178050" y="5530850"/>
          <p14:tracePt t="118743" x="2203450" y="5543550"/>
          <p14:tracePt t="118762" x="2228850" y="5556250"/>
          <p14:tracePt t="118764" x="2239963" y="5556250"/>
          <p14:tracePt t="118777" x="2278063" y="5556250"/>
          <p14:tracePt t="118778" x="2303463" y="5556250"/>
          <p14:tracePt t="118793" x="2365375" y="5556250"/>
          <p14:tracePt t="118811" x="2428875" y="5556250"/>
          <p14:tracePt t="118827" x="2490788" y="5556250"/>
          <p14:tracePt t="118828" x="2503488" y="5556250"/>
          <p14:tracePt t="118843" x="2554288" y="5556250"/>
          <p14:tracePt t="118861" x="2578100" y="5556250"/>
          <p14:tracePt t="118879" x="2616200" y="5556250"/>
          <p14:tracePt t="118893" x="2628900" y="5543550"/>
          <p14:tracePt t="118911" x="2654300" y="5530850"/>
          <p14:tracePt t="118929" x="2716213" y="5494338"/>
          <p14:tracePt t="118944" x="2767013" y="5481638"/>
          <p14:tracePt t="118961" x="2841625" y="5456238"/>
          <p14:tracePt t="118979" x="2928938" y="5430838"/>
          <p14:tracePt t="118993" x="2941638" y="5430838"/>
          <p14:tracePt t="118994" x="2967038" y="5418138"/>
          <p14:tracePt t="119010" x="3003550" y="5407025"/>
          <p14:tracePt t="119029" x="3054350" y="5394325"/>
          <p14:tracePt t="119043" x="3079750" y="5381625"/>
          <p14:tracePt t="119061" x="3128963" y="5343525"/>
          <p14:tracePt t="119078" x="3228975" y="5268913"/>
          <p14:tracePt t="119093" x="3292475" y="5256213"/>
          <p14:tracePt t="119111" x="3379788" y="5218113"/>
          <p14:tracePt t="119127" x="3429000" y="5205413"/>
          <p14:tracePt t="119129" x="3454400" y="5205413"/>
          <p14:tracePt t="119143" x="3492500" y="5205413"/>
          <p14:tracePt t="119160" x="3517900" y="5205413"/>
          <p14:tracePt t="119179" x="3554413" y="5194300"/>
          <p14:tracePt t="119193" x="3567113" y="5194300"/>
          <p14:tracePt t="119194" x="3567113" y="5181600"/>
          <p14:tracePt t="119210" x="3605213" y="5168900"/>
          <p14:tracePt t="119229" x="3643313" y="5168900"/>
          <p14:tracePt t="119243" x="3654425" y="5168900"/>
          <p14:tracePt t="119261" x="3692525" y="5168900"/>
          <p14:tracePt t="119278" x="3705225" y="5156200"/>
          <p14:tracePt t="119278" x="3717925" y="5156200"/>
          <p14:tracePt t="119293" x="3730625" y="5156200"/>
          <p14:tracePt t="119294" x="3743325" y="5143500"/>
          <p14:tracePt t="119310" x="3792538" y="5143500"/>
          <p14:tracePt t="119328" x="3817938" y="5130800"/>
          <p14:tracePt t="119329" x="3843338" y="5130800"/>
          <p14:tracePt t="119343" x="3867150" y="5118100"/>
          <p14:tracePt t="119344" x="3879850" y="5118100"/>
          <p14:tracePt t="119361" x="3917950" y="5118100"/>
          <p14:tracePt t="119378" x="3943350" y="5118100"/>
          <p14:tracePt t="119394" x="3956050" y="5118100"/>
          <p14:tracePt t="119435" x="3968750" y="5118100"/>
          <p14:tracePt t="119522" x="3979863" y="5118100"/>
          <p14:tracePt t="127215" x="3956050" y="5118100"/>
          <p14:tracePt t="127222" x="3930650" y="5118100"/>
          <p14:tracePt t="127229" x="3879850" y="5118100"/>
          <p14:tracePt t="127243" x="3856038" y="5118100"/>
          <p14:tracePt t="127244" x="3830638" y="5118100"/>
          <p14:tracePt t="127260" x="3779838" y="5118100"/>
          <p14:tracePt t="127277" x="3717925" y="5118100"/>
          <p14:tracePt t="127295" x="3630613" y="5130800"/>
          <p14:tracePt t="127310" x="3530600" y="5130800"/>
          <p14:tracePt t="127326" x="3429000" y="5143500"/>
          <p14:tracePt t="127343" x="3317875" y="5143500"/>
          <p14:tracePt t="127344" x="3292475" y="5143500"/>
          <p14:tracePt t="127360" x="3228975" y="5143500"/>
          <p14:tracePt t="127378" x="3192463" y="5143500"/>
          <p14:tracePt t="127379" x="3167063" y="5143500"/>
          <p14:tracePt t="127393" x="3128963" y="5143500"/>
          <p14:tracePt t="127394" x="3103563" y="5143500"/>
          <p14:tracePt t="127410" x="3041650" y="5143500"/>
          <p14:tracePt t="127427" x="2992438" y="5156200"/>
          <p14:tracePt t="127429" x="2941638" y="5156200"/>
          <p14:tracePt t="127444" x="2903538" y="5156200"/>
          <p14:tracePt t="127445" x="2867025" y="5156200"/>
          <p14:tracePt t="127460" x="2803525" y="5168900"/>
          <p14:tracePt t="127477" x="2741613" y="5168900"/>
          <p14:tracePt t="127494" x="2690813" y="5181600"/>
          <p14:tracePt t="127495" x="2667000" y="5181600"/>
          <p14:tracePt t="127510" x="2616200" y="5194300"/>
          <p14:tracePt t="127527" x="2541588" y="5205413"/>
          <p14:tracePt t="127544" x="2465388" y="5218113"/>
          <p14:tracePt t="127545" x="2428875" y="5218113"/>
          <p14:tracePt t="127560" x="2352675" y="5230813"/>
          <p14:tracePt t="127577" x="2278063" y="5230813"/>
          <p14:tracePt t="127593" x="2228850" y="5230813"/>
          <p14:tracePt t="127594" x="2190750" y="5230813"/>
          <p14:tracePt t="127610" x="2116138" y="5256213"/>
          <p14:tracePt t="127628" x="2003425" y="5281613"/>
          <p14:tracePt t="127630" x="1939925" y="5305425"/>
          <p14:tracePt t="127643" x="1865313" y="5305425"/>
          <p14:tracePt t="127644" x="1827213" y="5318125"/>
          <p14:tracePt t="127660" x="1752600" y="5343525"/>
          <p14:tracePt t="127677" x="1689100" y="5356225"/>
          <p14:tracePt t="127694" x="1639888" y="5368925"/>
          <p14:tracePt t="127695" x="1614488" y="5381625"/>
          <p14:tracePt t="127710" x="1539875" y="5407025"/>
          <p14:tracePt t="127726" x="1439863" y="5430838"/>
          <p14:tracePt t="127744" x="1227138" y="5494338"/>
          <p14:tracePt t="127760" x="1139825" y="5530850"/>
          <p14:tracePt t="127777" x="1089025" y="5568950"/>
          <p14:tracePt t="127794" x="1014413" y="5619750"/>
          <p14:tracePt t="127795" x="989013" y="5643563"/>
          <p14:tracePt t="127810" x="914400" y="5719763"/>
          <p14:tracePt t="127827" x="838200" y="5781675"/>
          <p14:tracePt t="127845" x="712788" y="5907088"/>
          <p14:tracePt t="127861" x="676275" y="5969000"/>
          <p14:tracePt t="127878" x="650875" y="6032500"/>
          <p14:tracePt t="127880" x="638175" y="6045200"/>
          <p14:tracePt t="127895" x="625475" y="6069013"/>
          <p14:tracePt t="127910" x="612775" y="6081713"/>
          <p14:tracePt t="127927" x="612775" y="6094413"/>
          <p14:tracePt t="127944" x="612775" y="6132513"/>
          <p14:tracePt t="127960" x="612775" y="6145213"/>
          <p14:tracePt t="127977" x="612775" y="6157913"/>
          <p14:tracePt t="127994" x="676275" y="6194425"/>
          <p14:tracePt t="128010" x="750888" y="6232525"/>
          <p14:tracePt t="128027" x="801688" y="6269038"/>
          <p14:tracePt t="128044" x="963613" y="6357938"/>
          <p14:tracePt t="128060" x="1163638" y="6432550"/>
          <p14:tracePt t="128077" x="1401763" y="6457950"/>
          <p14:tracePt t="128094" x="1627188" y="6457950"/>
          <p14:tracePt t="128110" x="1939925" y="6432550"/>
          <p14:tracePt t="128127" x="2116138" y="6432550"/>
          <p14:tracePt t="128144" x="2390775" y="6394450"/>
          <p14:tracePt t="128161" x="2641600" y="6381750"/>
          <p14:tracePt t="128177" x="2816225" y="6370638"/>
          <p14:tracePt t="128195" x="3041650" y="6357938"/>
          <p14:tracePt t="128210" x="3241675" y="6332538"/>
          <p14:tracePt t="128227" x="3392488" y="6319838"/>
          <p14:tracePt t="128244" x="3492500" y="6319838"/>
          <p14:tracePt t="128260" x="3567113" y="6307138"/>
          <p14:tracePt t="128278" x="3654425" y="6294438"/>
          <p14:tracePt t="128280" x="3705225" y="6294438"/>
          <p14:tracePt t="128293" x="3779838" y="6269038"/>
          <p14:tracePt t="128294" x="3843338" y="6269038"/>
          <p14:tracePt t="128310" x="3968750" y="6269038"/>
          <p14:tracePt t="128326" x="4043363" y="6269038"/>
          <p14:tracePt t="128344" x="4143375" y="6281738"/>
          <p14:tracePt t="128344" x="4192588" y="6281738"/>
          <p14:tracePt t="128360" x="4294188" y="6294438"/>
          <p14:tracePt t="128377" x="4356100" y="6294438"/>
          <p14:tracePt t="128395" x="4418013" y="6294438"/>
          <p14:tracePt t="128410" x="4443413" y="6294438"/>
          <p14:tracePt t="128426" x="4468813" y="6294438"/>
          <p14:tracePt t="128444" x="4481513" y="6294438"/>
          <p14:tracePt t="128460" x="4506913" y="6307138"/>
          <p14:tracePt t="128477" x="4530725" y="6319838"/>
          <p14:tracePt t="128493" x="4556125" y="6319838"/>
          <p14:tracePt t="128510" x="4581525" y="6319838"/>
          <p14:tracePt t="128527" x="4606925" y="6319838"/>
          <p14:tracePt t="128544" x="4619625" y="6319838"/>
          <p14:tracePt t="128566" x="4630738" y="6319838"/>
          <p14:tracePt t="128595" x="4643438" y="6319838"/>
          <p14:tracePt t="128609" x="4656138" y="6319838"/>
          <p14:tracePt t="128615" x="4668838" y="6332538"/>
          <p14:tracePt t="128626" x="4681538" y="6332538"/>
          <p14:tracePt t="128645" x="4706938" y="6332538"/>
          <p14:tracePt t="128660" x="4719638" y="6332538"/>
          <p14:tracePt t="128680" x="4732338" y="6332538"/>
          <p14:tracePt t="128752" x="4756150" y="6332538"/>
          <p14:tracePt t="128788" x="4768850" y="6332538"/>
          <p14:tracePt t="128802" x="4781550" y="6332538"/>
          <p14:tracePt t="128816" x="4794250" y="6332538"/>
          <p14:tracePt t="128826" x="4806950" y="6332538"/>
          <p14:tracePt t="128844" x="4843463" y="6332538"/>
          <p14:tracePt t="128860" x="4881563" y="6319838"/>
          <p14:tracePt t="128877" x="4919663" y="6307138"/>
          <p14:tracePt t="128894" x="4945063" y="6307138"/>
          <p14:tracePt t="128896" x="4956175" y="6294438"/>
          <p14:tracePt t="128911" x="4968875" y="6294438"/>
          <p14:tracePt t="128927" x="4994275" y="6281738"/>
          <p14:tracePt t="128945" x="5019675" y="6269038"/>
          <p14:tracePt t="128961" x="5019675" y="6257925"/>
          <p14:tracePt t="128977" x="5032375" y="6245225"/>
          <p14:tracePt t="128994" x="5045075" y="6245225"/>
          <p14:tracePt t="128996" x="5068888" y="6245225"/>
          <p14:tracePt t="129011" x="5081588" y="6245225"/>
          <p14:tracePt t="129027" x="5094288" y="6232525"/>
          <p14:tracePt t="129060" x="5106988" y="6232525"/>
          <p14:tracePt t="129081" x="5119688" y="6232525"/>
          <p14:tracePt t="129102" x="5119688" y="6219825"/>
          <p14:tracePt t="129131" x="5132388" y="6207125"/>
          <p14:tracePt t="129138" x="5145088" y="6194425"/>
          <p14:tracePt t="129144" x="5157788" y="6194425"/>
          <p14:tracePt t="129160" x="5170488" y="6194425"/>
          <p14:tracePt t="129177" x="5194300" y="6181725"/>
          <p14:tracePt t="129193" x="5207000" y="6169025"/>
          <p14:tracePt t="129195" x="5219700" y="6169025"/>
          <p14:tracePt t="129216" x="5232400" y="6169025"/>
          <p14:tracePt t="129238" x="5245100" y="6169025"/>
          <p14:tracePt t="129244" x="5245100" y="6157913"/>
          <p14:tracePt t="129260" x="5257800" y="6157913"/>
          <p14:tracePt t="129288" x="5270500" y="6157913"/>
          <p14:tracePt t="129294" x="5270500" y="6145213"/>
          <p14:tracePt t="129310" x="5281613" y="6145213"/>
          <p14:tracePt t="129328" x="5294313" y="6132513"/>
          <p14:tracePt t="129352" x="5307013" y="6132513"/>
          <p14:tracePt t="129360" x="5307013" y="6119813"/>
          <p14:tracePt t="129431" x="5319713" y="6119813"/>
          <p14:tracePt t="129803" x="5345113" y="6119813"/>
          <p14:tracePt t="129868" x="5357813" y="6119813"/>
          <p14:tracePt t="129889" x="5383213" y="6119813"/>
          <p14:tracePt t="129897" x="5394325" y="6107113"/>
          <p14:tracePt t="129910" x="5407025" y="6107113"/>
          <p14:tracePt t="129911" x="5432425" y="6107113"/>
          <p14:tracePt t="129927" x="5457825" y="6107113"/>
          <p14:tracePt t="129943" x="5470525" y="6107113"/>
          <p14:tracePt t="129960" x="5495925" y="6107113"/>
          <p14:tracePt t="129977" x="5507038" y="6107113"/>
          <p14:tracePt t="130003" x="5519738" y="6107113"/>
          <p14:tracePt t="130024" x="5532438" y="6107113"/>
          <p14:tracePt t="130039" x="5545138" y="6107113"/>
          <p14:tracePt t="130046" x="5557838" y="6107113"/>
          <p14:tracePt t="130060" x="5570538" y="6107113"/>
          <p14:tracePt t="130089" x="5583238" y="6107113"/>
          <p14:tracePt t="130111" x="5595938" y="6107113"/>
          <p14:tracePt t="130125" x="5607050" y="6107113"/>
          <p14:tracePt t="130146" x="5619750" y="6107113"/>
          <p14:tracePt t="130161" x="5632450" y="6107113"/>
          <p14:tracePt t="130167" x="5645150" y="6107113"/>
          <p14:tracePt t="130181" x="5657850" y="6107113"/>
          <p14:tracePt t="130195" x="5670550" y="6107113"/>
          <p14:tracePt t="130247" x="5683250" y="6107113"/>
          <p14:tracePt t="130325" x="5695950" y="6107113"/>
          <p14:tracePt t="130354" x="5695950" y="6094413"/>
          <p14:tracePt t="130425" x="5708650" y="6094413"/>
          <p14:tracePt t="130468" x="5719763" y="6094413"/>
          <p14:tracePt t="130518" x="5719763" y="6081713"/>
          <p14:tracePt t="130546" x="5732463" y="6081713"/>
          <p14:tracePt t="130568" x="5745163" y="6081713"/>
          <p14:tracePt t="130582" x="5745163" y="6069013"/>
          <p14:tracePt t="130589" x="5757863" y="6069013"/>
          <p14:tracePt t="130596" x="5770563" y="6056313"/>
          <p14:tracePt t="130610" x="5783263" y="6045200"/>
          <p14:tracePt t="130611" x="5808663" y="6045200"/>
          <p14:tracePt t="130627" x="5832475" y="6007100"/>
          <p14:tracePt t="130643" x="5870575" y="6007100"/>
          <p14:tracePt t="130660" x="5895975" y="5994400"/>
          <p14:tracePt t="130677" x="5908675" y="5994400"/>
          <p14:tracePt t="130725" x="5921375" y="5994400"/>
          <p14:tracePt t="130761" x="5932488" y="5994400"/>
          <p14:tracePt t="130775" x="5932488" y="5969000"/>
          <p14:tracePt t="130825" x="5945188" y="5969000"/>
          <p14:tracePt t="144223" x="5770563" y="5994400"/>
          <p14:tracePt t="144231" x="5632450" y="5994400"/>
          <p14:tracePt t="144243" x="5432425" y="6019800"/>
          <p14:tracePt t="144244" x="5270500" y="6032500"/>
          <p14:tracePt t="144259" x="4819650" y="6056313"/>
          <p14:tracePt t="144260" x="4668838" y="6056313"/>
          <p14:tracePt t="144276" x="4092575" y="6069013"/>
          <p14:tracePt t="144293" x="3567113" y="6069013"/>
          <p14:tracePt t="144295" x="3192463" y="6069013"/>
          <p14:tracePt t="144309" x="2841625" y="6069013"/>
          <p14:tracePt t="144326" x="2027238" y="5969000"/>
          <p14:tracePt t="144343" x="1701800" y="5868988"/>
          <p14:tracePt t="144360" x="1139825" y="5530850"/>
          <p14:tracePt t="144361" x="963613" y="5418138"/>
          <p14:tracePt t="144376" x="676275" y="5205413"/>
          <p14:tracePt t="144393" x="363538" y="4843463"/>
          <p14:tracePt t="144394" x="163513" y="4643438"/>
          <p14:tracePt t="144410" x="61913" y="45799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dirty="0"/>
              <a:t>Mutations in </a:t>
            </a:r>
            <a:r>
              <a:rPr lang="en-GB" b="1" dirty="0"/>
              <a:t>gametes</a:t>
            </a:r>
            <a:r>
              <a:rPr lang="en-GB" dirty="0"/>
              <a:t> (ovum &amp; sperm) are passed onto offspring (</a:t>
            </a:r>
            <a:r>
              <a:rPr lang="en-GB" b="1" dirty="0" err="1">
                <a:solidFill>
                  <a:srgbClr val="FF0000"/>
                </a:solidFill>
              </a:rPr>
              <a:t>Gametic</a:t>
            </a:r>
            <a:r>
              <a:rPr lang="en-GB" b="1" dirty="0">
                <a:solidFill>
                  <a:srgbClr val="FF0000"/>
                </a:solidFill>
              </a:rPr>
              <a:t> mutation</a:t>
            </a:r>
            <a:r>
              <a:rPr lang="en-GB" dirty="0"/>
              <a:t>) also known as vertical mutation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Mutation in </a:t>
            </a:r>
            <a:r>
              <a:rPr lang="en-GB" b="1" dirty="0"/>
              <a:t>somatic </a:t>
            </a:r>
            <a:r>
              <a:rPr lang="en-GB" dirty="0"/>
              <a:t>cells only affect the organism in which they occur and are not passed onto offspring (</a:t>
            </a:r>
            <a:r>
              <a:rPr lang="en-GB" b="1" dirty="0">
                <a:solidFill>
                  <a:srgbClr val="FF0000"/>
                </a:solidFill>
              </a:rPr>
              <a:t>somatic mutation</a:t>
            </a:r>
            <a:r>
              <a:rPr lang="en-GB" dirty="0"/>
              <a:t>) also known as horizontal mutation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8B7C05-EC22-036E-C1DB-65EDCA408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28"/>
    </mc:Choice>
    <mc:Fallback xmlns="">
      <p:transition spd="slow" advTm="5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rgbClr val="FF0000"/>
                </a:solidFill>
                <a:latin typeface="Georgia" panose="02040502050405020303" pitchFamily="18" charset="0"/>
              </a:rPr>
              <a:t>Causes of mutation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b="1" dirty="0">
                <a:solidFill>
                  <a:srgbClr val="FF0000"/>
                </a:solidFill>
              </a:rPr>
              <a:t>1. </a:t>
            </a:r>
            <a:r>
              <a:rPr lang="en-GB" dirty="0"/>
              <a:t>Spontaneous:</a:t>
            </a:r>
          </a:p>
          <a:p>
            <a:pPr algn="just">
              <a:lnSpc>
                <a:spcPct val="150000"/>
              </a:lnSpc>
              <a:buNone/>
            </a:pPr>
            <a:r>
              <a:rPr lang="en-GB" sz="2400" dirty="0"/>
              <a:t>Can be caused by:</a:t>
            </a:r>
          </a:p>
          <a:p>
            <a:pPr algn="just"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</a:rPr>
              <a:t>Depurination</a:t>
            </a:r>
            <a:r>
              <a:rPr lang="en-GB" sz="2400" dirty="0"/>
              <a:t> – Loss of a purine base (A or G) to form an apurinic site (AP site).</a:t>
            </a:r>
          </a:p>
          <a:p>
            <a:pPr algn="just">
              <a:lnSpc>
                <a:spcPct val="150000"/>
              </a:lnSpc>
            </a:pPr>
            <a:r>
              <a:rPr lang="en-GB" sz="2400" b="1" dirty="0">
                <a:solidFill>
                  <a:srgbClr val="FF0000"/>
                </a:solidFill>
              </a:rPr>
              <a:t>Deamination</a:t>
            </a:r>
            <a:r>
              <a:rPr lang="en-GB" sz="2400" dirty="0"/>
              <a:t> – Hydrolysis changes a normal base to an atypical base containing a keto group in place of the original amine group. Examples include C → U</a:t>
            </a:r>
          </a:p>
          <a:p>
            <a:pPr algn="just">
              <a:lnSpc>
                <a:spcPct val="150000"/>
              </a:lnSpc>
            </a:pPr>
            <a:endParaRPr lang="en-GB" sz="2400" dirty="0"/>
          </a:p>
          <a:p>
            <a:pPr algn="just">
              <a:lnSpc>
                <a:spcPct val="150000"/>
              </a:lnSpc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696B41-8D00-C816-7CFC-9C63DACF6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367" y="852610"/>
            <a:ext cx="2562583" cy="22482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67417EB-48F4-7D31-05A8-6D92EE98639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23760" y="1151640"/>
              <a:ext cx="2253600" cy="600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67417EB-48F4-7D31-05A8-6D92EE9863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14400" y="1142280"/>
                <a:ext cx="2272320" cy="6195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4A6425-EE5B-4EF3-E7E4-4360179C4A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0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B673-0FF7-B153-CA3C-8BD6F990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1C854-8F4C-CC5C-B475-E80810BC3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sz="2800" b="1" dirty="0">
                <a:solidFill>
                  <a:srgbClr val="FF0000"/>
                </a:solidFill>
              </a:rPr>
              <a:t>Slipped strand mispairing </a:t>
            </a:r>
            <a:r>
              <a:rPr lang="en-GB" sz="2800" dirty="0"/>
              <a:t>– is a mutation process which occurs during </a:t>
            </a:r>
            <a:r>
              <a:rPr lang="en-GB" sz="2800" b="1" dirty="0"/>
              <a:t>DNA replication</a:t>
            </a:r>
            <a:r>
              <a:rPr lang="en-GB" sz="2800" dirty="0"/>
              <a:t>. It involves </a:t>
            </a:r>
            <a:r>
              <a:rPr lang="en-GB" sz="2800" b="1" dirty="0"/>
              <a:t>denaturation </a:t>
            </a:r>
            <a:r>
              <a:rPr lang="en-GB" sz="2800" dirty="0"/>
              <a:t>and displacement of the DNA strands as a result of deletion, resulting in mispairing of the complementary bases.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09B922-FF97-ADDF-DF9D-CFA79748A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80"/>
    </mc:Choice>
    <mc:Fallback xmlns="">
      <p:transition spd="slow" advTm="4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96" y="0"/>
            <a:ext cx="8229600" cy="1143000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FF0000"/>
                </a:solidFill>
                <a:latin typeface="Georgia" panose="02040502050405020303" pitchFamily="18" charset="0"/>
              </a:rPr>
              <a:t>Causes of mutation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71547"/>
            <a:ext cx="8229600" cy="505461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3400" b="1" dirty="0">
                <a:solidFill>
                  <a:srgbClr val="FF0000"/>
                </a:solidFill>
              </a:rPr>
              <a:t>2. </a:t>
            </a:r>
            <a:r>
              <a:rPr lang="en-GB" sz="3400" b="1" dirty="0"/>
              <a:t>Induced:</a:t>
            </a:r>
          </a:p>
          <a:p>
            <a:pPr algn="just">
              <a:lnSpc>
                <a:spcPct val="160000"/>
              </a:lnSpc>
              <a:buNone/>
            </a:pPr>
            <a:r>
              <a:rPr lang="en-GB" dirty="0"/>
              <a:t>    Can be caused by </a:t>
            </a:r>
            <a:r>
              <a:rPr lang="en-GB" b="1" i="1" dirty="0"/>
              <a:t>mutagens </a:t>
            </a:r>
            <a:r>
              <a:rPr lang="en-GB" dirty="0"/>
              <a:t>(physical, chemical or </a:t>
            </a:r>
            <a:r>
              <a:rPr lang="en-GB"/>
              <a:t>biological agents that change </a:t>
            </a:r>
            <a:r>
              <a:rPr lang="en-GB" dirty="0"/>
              <a:t>the DNA). These include:</a:t>
            </a:r>
          </a:p>
          <a:p>
            <a:pPr algn="just">
              <a:lnSpc>
                <a:spcPct val="160000"/>
              </a:lnSpc>
              <a:buNone/>
            </a:pPr>
            <a:r>
              <a:rPr lang="en-GB" b="1" dirty="0">
                <a:solidFill>
                  <a:srgbClr val="FF0000"/>
                </a:solidFill>
              </a:rPr>
              <a:t>a. </a:t>
            </a:r>
            <a:r>
              <a:rPr lang="en-GB" b="1" dirty="0"/>
              <a:t>Physical mutagens</a:t>
            </a:r>
          </a:p>
          <a:p>
            <a:pPr lvl="1" algn="just">
              <a:lnSpc>
                <a:spcPct val="160000"/>
              </a:lnSpc>
            </a:pPr>
            <a:r>
              <a:rPr lang="en-GB" b="1" dirty="0"/>
              <a:t>Ionizing radiations: </a:t>
            </a:r>
            <a:r>
              <a:rPr lang="en-GB" dirty="0"/>
              <a:t>such as X-rays, gamma rays and alpha particles may cause DNA breakage and other damages.</a:t>
            </a:r>
          </a:p>
          <a:p>
            <a:pPr lvl="1" algn="just">
              <a:lnSpc>
                <a:spcPct val="160000"/>
              </a:lnSpc>
            </a:pPr>
            <a:r>
              <a:rPr lang="en-GB" b="1" dirty="0"/>
              <a:t>Ultraviolet radiations </a:t>
            </a:r>
            <a:r>
              <a:rPr lang="en-GB" dirty="0"/>
              <a:t>with wavelength above </a:t>
            </a:r>
            <a:r>
              <a:rPr lang="en-GB" b="1" dirty="0"/>
              <a:t>260 nm </a:t>
            </a:r>
            <a:r>
              <a:rPr lang="en-GB" dirty="0"/>
              <a:t>are absorbed strongly by bases, producing pyrimidine </a:t>
            </a:r>
            <a:r>
              <a:rPr lang="en-GB" dirty="0" err="1"/>
              <a:t>dimers</a:t>
            </a:r>
            <a:r>
              <a:rPr lang="en-GB" dirty="0"/>
              <a:t>, which can cause error in replication if left uncorrected.</a:t>
            </a:r>
          </a:p>
          <a:p>
            <a:pPr lvl="1" algn="just">
              <a:lnSpc>
                <a:spcPct val="160000"/>
              </a:lnSpc>
            </a:pPr>
            <a:r>
              <a:rPr lang="en-GB" b="1" dirty="0"/>
              <a:t>Radioactive decay</a:t>
            </a:r>
            <a:r>
              <a:rPr lang="en-GB" dirty="0"/>
              <a:t>, such as </a:t>
            </a:r>
            <a:r>
              <a:rPr lang="en-GB" baseline="30000" dirty="0"/>
              <a:t>14</a:t>
            </a:r>
            <a:r>
              <a:rPr lang="en-GB" dirty="0"/>
              <a:t>C in DNA which decays into nitrogen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44E77-BA10-461A-ABFD-3F5C12D04E0A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05098F-5A31-99E8-7F8D-21387DC042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6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28" x="3375025" y="6099175"/>
          <p14:tracePt t="16958" x="2967038" y="6056313"/>
          <p14:tracePt t="16968" x="3067050" y="5843588"/>
          <p14:tracePt t="16978" x="3517900" y="4981575"/>
          <p14:tracePt t="16997" x="3705225" y="4705350"/>
          <p14:tracePt t="17015" x="4030663" y="4054475"/>
          <p14:tracePt t="17023" x="4068763" y="3954463"/>
          <p14:tracePt t="17041" x="4168775" y="3703638"/>
          <p14:tracePt t="17060" x="4356100" y="3303588"/>
          <p14:tracePt t="17078" x="4430713" y="3103563"/>
          <p14:tracePt t="17096" x="4481513" y="2990850"/>
          <p14:tracePt t="17107" x="4494213" y="2928938"/>
          <p14:tracePt t="17108" x="4506913" y="2890838"/>
          <p14:tracePt t="17122" x="4530725" y="2828925"/>
          <p14:tracePt t="17147" x="4530725" y="2778125"/>
          <p14:tracePt t="17166" x="4530725" y="2752725"/>
          <p14:tracePt t="17183" x="4543425" y="2716213"/>
          <p14:tracePt t="17194" x="4556125" y="2640013"/>
          <p14:tracePt t="17212" x="4630738" y="2465388"/>
          <p14:tracePt t="17221" x="4668838" y="2352675"/>
          <p14:tracePt t="17247" x="4743450" y="2190750"/>
          <p14:tracePt t="17257" x="4743450" y="2178050"/>
          <p14:tracePt t="17281" x="4743450" y="2165350"/>
          <p14:tracePt t="17365" x="4743450" y="2152650"/>
          <p14:tracePt t="17383" x="4832350" y="2127250"/>
          <p14:tracePt t="17402" x="4981575" y="2101850"/>
          <p14:tracePt t="17419" x="5081588" y="2101850"/>
          <p14:tracePt t="17431" x="5106988" y="2101850"/>
          <p14:tracePt t="17449" x="5157788" y="2114550"/>
          <p14:tracePt t="17476" x="5194300" y="2127250"/>
          <p14:tracePt t="17488" x="5232400" y="2139950"/>
          <p14:tracePt t="17514" x="5270500" y="2152650"/>
          <p14:tracePt t="17523" x="5307013" y="2152650"/>
          <p14:tracePt t="17541" x="5370513" y="2152650"/>
          <p14:tracePt t="17552" x="5394325" y="2152650"/>
          <p14:tracePt t="17569" x="5457825" y="2152650"/>
          <p14:tracePt t="17588" x="5507038" y="2152650"/>
          <p14:tracePt t="17605" x="5545138" y="2139950"/>
          <p14:tracePt t="17624" x="5583238" y="2139950"/>
          <p14:tracePt t="17654" x="5595938" y="2139950"/>
          <p14:tracePt t="17688" x="5645150" y="2114550"/>
          <p14:tracePt t="17698" x="5670550" y="2089150"/>
          <p14:tracePt t="17712" x="5708650" y="2089150"/>
          <p14:tracePt t="17722" x="5732463" y="2078038"/>
          <p14:tracePt t="17741" x="5757863" y="2078038"/>
          <p14:tracePt t="17760" x="5770563" y="2078038"/>
          <p14:tracePt t="17780" x="5783263" y="2078038"/>
          <p14:tracePt t="17827" x="5808663" y="2065338"/>
          <p14:tracePt t="17846" x="5821363" y="2065338"/>
          <p14:tracePt t="17880" x="5832475" y="2065338"/>
          <p14:tracePt t="17978" x="5770563" y="2065338"/>
          <p14:tracePt t="17995" x="5645150" y="2065338"/>
          <p14:tracePt t="18004" x="5570538" y="2065338"/>
          <p14:tracePt t="18025" x="5370513" y="2078038"/>
          <p14:tracePt t="18043" x="5294313" y="2089150"/>
          <p14:tracePt t="18061" x="5281613" y="2089150"/>
          <p14:tracePt t="18080" x="5245100" y="2089150"/>
          <p14:tracePt t="18138" x="5232400" y="2101850"/>
          <p14:tracePt t="18156" x="5181600" y="2101850"/>
          <p14:tracePt t="18165" x="5157788" y="2114550"/>
          <p14:tracePt t="18183" x="5132388" y="2114550"/>
          <p14:tracePt t="18201" x="5081588" y="2114550"/>
          <p14:tracePt t="18210" x="5068888" y="2114550"/>
          <p14:tracePt t="18246" x="5032375" y="2127250"/>
          <p14:tracePt t="18255" x="5006975" y="2127250"/>
          <p14:tracePt t="18272" x="4956175" y="2127250"/>
          <p14:tracePt t="18281" x="4932363" y="2127250"/>
          <p14:tracePt t="18302" x="4906963" y="2127250"/>
          <p14:tracePt t="18319" x="4894263" y="2127250"/>
          <p14:tracePt t="18389" x="4881563" y="2127250"/>
          <p14:tracePt t="18653" x="4919663" y="2127250"/>
          <p14:tracePt t="18662" x="4945063" y="2127250"/>
          <p14:tracePt t="18680" x="4956175" y="2139950"/>
          <p14:tracePt t="18698" x="4994275" y="2139950"/>
          <p14:tracePt t="18717" x="5032375" y="2139950"/>
          <p14:tracePt t="18734" x="5068888" y="2139950"/>
          <p14:tracePt t="18744" x="5106988" y="2139950"/>
          <p14:tracePt t="18764" x="5145088" y="2139950"/>
          <p14:tracePt t="18781" x="5181600" y="2139950"/>
          <p14:tracePt t="18789" x="5194300" y="2139950"/>
          <p14:tracePt t="18808" x="5232400" y="2139950"/>
          <p14:tracePt t="18827" x="5270500" y="2139950"/>
          <p14:tracePt t="18836" x="5281613" y="2139950"/>
          <p14:tracePt t="18846" x="5294313" y="2139950"/>
          <p14:tracePt t="18864" x="5332413" y="2139950"/>
          <p14:tracePt t="18899" x="5357813" y="2139950"/>
          <p14:tracePt t="18918" x="5370513" y="2139950"/>
          <p14:tracePt t="18936" x="5394325" y="2139950"/>
          <p14:tracePt t="18945" x="5407025" y="2139950"/>
          <p14:tracePt t="18963" x="5432425" y="2139950"/>
          <p14:tracePt t="18973" x="5457825" y="2139950"/>
          <p14:tracePt t="18998" x="5507038" y="2139950"/>
          <p14:tracePt t="19016" x="5570538" y="2139950"/>
          <p14:tracePt t="19046" x="5619750" y="2139950"/>
          <p14:tracePt t="19072" x="5645150" y="2139950"/>
          <p14:tracePt t="19110" x="5657850" y="2139950"/>
          <p14:tracePt t="19123" x="5670550" y="2139950"/>
          <p14:tracePt t="19192" x="5683250" y="2139950"/>
          <p14:tracePt t="19210" x="5719763" y="2127250"/>
          <p14:tracePt t="19235" x="5757863" y="2114550"/>
          <p14:tracePt t="19236" x="5757863" y="2101850"/>
          <p14:tracePt t="19255" x="5795963" y="2089150"/>
          <p14:tracePt t="19266" x="5808663" y="2089150"/>
          <p14:tracePt t="19291" x="5821363" y="2089150"/>
          <p14:tracePt t="19310" x="5832475" y="2089150"/>
          <p14:tracePt t="19360" x="5883275" y="2078038"/>
          <p14:tracePt t="19368" x="5895975" y="2065338"/>
          <p14:tracePt t="19379" x="5908675" y="2052638"/>
          <p14:tracePt t="19380" x="5932488" y="2039938"/>
          <p14:tracePt t="19399" x="5957888" y="2039938"/>
          <p14:tracePt t="19417" x="5970588" y="2027238"/>
          <p14:tracePt t="19435" x="5983288" y="2027238"/>
          <p14:tracePt t="19479" x="5995988" y="2027238"/>
          <p14:tracePt t="19497" x="6057900" y="1989138"/>
          <p14:tracePt t="19507" x="6070600" y="1978025"/>
          <p14:tracePt t="19523" x="6096000" y="1965325"/>
          <p14:tracePt t="19547" x="6134100" y="1914525"/>
          <p14:tracePt t="19558" x="6134100" y="1901825"/>
          <p14:tracePt t="19572" x="6146800" y="1865313"/>
          <p14:tracePt t="19581" x="6146800" y="1839913"/>
          <p14:tracePt t="19597" x="6146800" y="1827213"/>
          <p14:tracePt t="19617" x="6146800" y="1765300"/>
          <p14:tracePt t="19636" x="6134100" y="1727200"/>
          <p14:tracePt t="19655" x="6083300" y="1663700"/>
          <p14:tracePt t="19664" x="6070600" y="1652588"/>
          <p14:tracePt t="19684" x="5995988" y="1589088"/>
          <p14:tracePt t="19694" x="5970588" y="1589088"/>
          <p14:tracePt t="19712" x="5908675" y="1563688"/>
          <p14:tracePt t="19731" x="5845175" y="1527175"/>
          <p14:tracePt t="19749" x="5745163" y="1476375"/>
          <p14:tracePt t="19759" x="5708650" y="1476375"/>
          <p14:tracePt t="19785" x="5583238" y="1450975"/>
          <p14:tracePt t="19795" x="5570538" y="1450975"/>
          <p14:tracePt t="19806" x="5532438" y="1450975"/>
          <p14:tracePt t="19817" x="5519738" y="1450975"/>
          <p14:tracePt t="19832" x="5507038" y="1450975"/>
          <p14:tracePt t="19846" x="5483225" y="1450975"/>
          <p14:tracePt t="19867" x="5457825" y="1450975"/>
          <p14:tracePt t="19879" x="5419725" y="1450975"/>
          <p14:tracePt t="19898" x="5270500" y="1527175"/>
          <p14:tracePt t="19915" x="5145088" y="1576388"/>
          <p14:tracePt t="19933" x="5068888" y="1614488"/>
          <p14:tracePt t="19951" x="5019675" y="1639888"/>
          <p14:tracePt t="19962" x="5006975" y="1663700"/>
          <p14:tracePt t="19980" x="4981575" y="1663700"/>
          <p14:tracePt t="19991" x="4968875" y="1676400"/>
          <p14:tracePt t="20028" x="4945063" y="1714500"/>
          <p14:tracePt t="20046" x="4932363" y="1727200"/>
          <p14:tracePt t="20073" x="4919663" y="1752600"/>
          <p14:tracePt t="20092" x="4894263" y="1789113"/>
          <p14:tracePt t="20122" x="4894263" y="1814513"/>
          <p14:tracePt t="20140" x="4881563" y="1814513"/>
          <p14:tracePt t="20216" x="4881563" y="1827213"/>
          <p14:tracePt t="20261" x="4881563" y="1839913"/>
          <p14:tracePt t="20342" x="4881563" y="1852613"/>
          <p14:tracePt t="20379" x="4881563" y="1876425"/>
          <p14:tracePt t="20404" x="4868863" y="1901825"/>
          <p14:tracePt t="20430" x="4856163" y="1927225"/>
          <p14:tracePt t="20449" x="4856163" y="1939925"/>
          <p14:tracePt t="20482" x="4856163" y="1952625"/>
          <p14:tracePt t="20523" x="4856163" y="1965325"/>
          <p14:tracePt t="20543" x="4856163" y="1978025"/>
          <p14:tracePt t="20560" x="4843463" y="1978025"/>
          <p14:tracePt t="20594" x="4843463" y="1989138"/>
          <p14:tracePt t="20621" x="4843463" y="2001838"/>
          <p14:tracePt t="20697" x="4843463" y="2014538"/>
          <p14:tracePt t="20733" x="4843463" y="2027238"/>
          <p14:tracePt t="20776" x="4832350" y="2039938"/>
          <p14:tracePt t="20795" x="4819650" y="2065338"/>
          <p14:tracePt t="20804" x="4819650" y="2078038"/>
          <p14:tracePt t="20816" x="4806950" y="2089150"/>
          <p14:tracePt t="20842" x="4806950" y="2114550"/>
          <p14:tracePt t="20851" x="4806950" y="2127250"/>
          <p14:tracePt t="20862" x="4806950" y="2152650"/>
          <p14:tracePt t="20896" x="4806950" y="2178050"/>
          <p14:tracePt t="20914" x="4806950" y="2190750"/>
          <p14:tracePt t="20964" x="4806950" y="2214563"/>
          <p14:tracePt t="21039" x="4806950" y="2227263"/>
          <p14:tracePt t="21126" x="4806950" y="2239963"/>
          <p14:tracePt t="21169" x="4806950" y="2252663"/>
          <p14:tracePt t="23665" x="4381500" y="2101850"/>
          <p14:tracePt t="23684" x="4168775" y="2114550"/>
          <p14:tracePt t="23703" x="3892550" y="2027238"/>
          <p14:tracePt t="23713" x="3856038" y="2014538"/>
          <p14:tracePt t="23733" x="3667125" y="1952625"/>
          <p14:tracePt t="23742" x="3630613" y="1939925"/>
          <p14:tracePt t="23753" x="3541713" y="1914525"/>
          <p14:tracePt t="23775" x="3417888" y="1852613"/>
          <p14:tracePt t="23795" x="3354388" y="1814513"/>
          <p14:tracePt t="23804" x="3305175" y="1776413"/>
          <p14:tracePt t="23824" x="3228975" y="1701800"/>
          <p14:tracePt t="23843" x="3103563" y="1614488"/>
          <p14:tracePt t="23863" x="2890838" y="1489075"/>
          <p14:tracePt t="23873" x="2854325" y="1476375"/>
          <p14:tracePt t="23885" x="2790825" y="1463675"/>
          <p14:tracePt t="23905" x="2754313" y="1439863"/>
          <p14:tracePt t="23915" x="2741613" y="1439863"/>
          <p14:tracePt t="23935" x="2716213" y="1427163"/>
          <p14:tracePt t="23960" x="2703513" y="1427163"/>
          <p14:tracePt t="23978" x="2678113" y="1414463"/>
          <p14:tracePt t="24015" x="2667000" y="1414463"/>
          <p14:tracePt t="24043" x="2654300" y="1401763"/>
          <p14:tracePt t="24063" x="2641600" y="1401763"/>
          <p14:tracePt t="24091" x="2628900" y="1401763"/>
          <p14:tracePt t="24129" x="2628900" y="1389063"/>
          <p14:tracePt t="24222" x="2641600" y="1389063"/>
          <p14:tracePt t="24251" x="2816225" y="1427163"/>
          <p14:tracePt t="24261" x="2879725" y="1439863"/>
          <p14:tracePt t="24270" x="2954338" y="1450975"/>
          <p14:tracePt t="24301" x="3154363" y="1563688"/>
          <p14:tracePt t="24319" x="3241675" y="1614488"/>
          <p14:tracePt t="24339" x="3405188" y="1663700"/>
          <p14:tracePt t="24348" x="3454400" y="1689100"/>
          <p14:tracePt t="24367" x="3530600" y="1714500"/>
          <p14:tracePt t="24388" x="3567113" y="1714500"/>
          <p14:tracePt t="24408" x="3592513" y="1727200"/>
          <p14:tracePt t="24438" x="3617913" y="1727200"/>
          <p14:tracePt t="24447" x="3630613" y="1727200"/>
          <p14:tracePt t="24458" x="3654425" y="1727200"/>
          <p14:tracePt t="24477" x="3679825" y="1727200"/>
          <p14:tracePt t="24486" x="3705225" y="1727200"/>
          <p14:tracePt t="24487" x="3717925" y="1727200"/>
          <p14:tracePt t="24509" x="3805238" y="1701800"/>
          <p14:tracePt t="24518" x="3830638" y="1701800"/>
          <p14:tracePt t="24538" x="3867150" y="1676400"/>
          <p14:tracePt t="24557" x="3879850" y="1676400"/>
          <p14:tracePt t="24576" x="3892550" y="1676400"/>
          <p14:tracePt t="24603" x="3905250" y="1663700"/>
          <p14:tracePt t="24639" x="4005263" y="1539875"/>
          <p14:tracePt t="24648" x="4030663" y="1501775"/>
          <p14:tracePt t="24660" x="4105275" y="1427163"/>
          <p14:tracePt t="24681" x="4168775" y="1289050"/>
          <p14:tracePt t="24700" x="4192588" y="1201738"/>
          <p14:tracePt t="24719" x="4205288" y="1138238"/>
          <p14:tracePt t="24729" x="4205288" y="1125538"/>
          <p14:tracePt t="24747" x="4205288" y="1063625"/>
          <p14:tracePt t="24756" x="4192588" y="1038225"/>
          <p14:tracePt t="24770" x="4181475" y="1025525"/>
          <p14:tracePt t="24790" x="4092575" y="950913"/>
          <p14:tracePt t="24800" x="4017963" y="925513"/>
          <p14:tracePt t="24821" x="3917950" y="876300"/>
          <p14:tracePt t="24832" x="3892550" y="863600"/>
          <p14:tracePt t="24851" x="3805238" y="850900"/>
          <p14:tracePt t="24871" x="3679825" y="812800"/>
          <p14:tracePt t="24891" x="3554413" y="812800"/>
          <p14:tracePt t="24900" x="3530600" y="812800"/>
          <p14:tracePt t="24921" x="3429000" y="812800"/>
          <p14:tracePt t="24931" x="3405188" y="812800"/>
          <p14:tracePt t="24951" x="3305175" y="812800"/>
          <p14:tracePt t="24960" x="3241675" y="812800"/>
          <p14:tracePt t="24971" x="3154363" y="812800"/>
          <p14:tracePt t="25000" x="3092450" y="812800"/>
          <p14:tracePt t="25011" x="3079750" y="812800"/>
          <p14:tracePt t="25032" x="3067050" y="812800"/>
          <p14:tracePt t="25043" x="3054350" y="812800"/>
          <p14:tracePt t="25073" x="3041650" y="812800"/>
          <p14:tracePt t="25090" x="3041650" y="825500"/>
          <p14:tracePt t="25110" x="2967038" y="850900"/>
          <p14:tracePt t="25119" x="2928938" y="889000"/>
          <p14:tracePt t="25120" x="2903538" y="901700"/>
          <p14:tracePt t="25140" x="2854325" y="925513"/>
          <p14:tracePt t="25149" x="2816225" y="976313"/>
          <p14:tracePt t="25169" x="2803525" y="1014413"/>
          <p14:tracePt t="25188" x="2778125" y="1038225"/>
          <p14:tracePt t="25198" x="2767013" y="1038225"/>
          <p14:tracePt t="25218" x="2754313" y="1076325"/>
          <p14:tracePt t="25229" x="2741613" y="1089025"/>
          <p14:tracePt t="25248" x="2741613" y="1101725"/>
          <p14:tracePt t="25258" x="2741613" y="1114425"/>
          <p14:tracePt t="25278" x="2728913" y="1150938"/>
          <p14:tracePt t="25297" x="2716213" y="1163638"/>
          <p14:tracePt t="25308" x="2716213" y="1176338"/>
          <p14:tracePt t="25327" x="2716213" y="1201738"/>
          <p14:tracePt t="25329" x="2716213" y="1214438"/>
          <p14:tracePt t="25348" x="2716213" y="1227138"/>
          <p14:tracePt t="25378" x="2716213" y="1250950"/>
          <p14:tracePt t="25387" x="2716213" y="1276350"/>
          <p14:tracePt t="25408" x="2716213" y="1301750"/>
          <p14:tracePt t="25417" x="2741613" y="1327150"/>
          <p14:tracePt t="25430" x="2790825" y="1376363"/>
          <p14:tracePt t="25450" x="2903538" y="1439863"/>
          <p14:tracePt t="25468" x="3054350" y="1501775"/>
          <p14:tracePt t="25478" x="3103563" y="1514475"/>
          <p14:tracePt t="25497" x="3154363" y="1539875"/>
          <p14:tracePt t="25517" x="3167063" y="1539875"/>
          <p14:tracePt t="25554" x="3192463" y="1552575"/>
          <p14:tracePt t="25618" x="3205163" y="1552575"/>
          <p14:tracePt t="25628" x="3205163" y="1563688"/>
          <p14:tracePt t="25731" x="3205163" y="1576388"/>
          <p14:tracePt t="25834" x="3205163" y="1589088"/>
          <p14:tracePt t="26039" x="3267075" y="1614488"/>
          <p14:tracePt t="26061" x="3441700" y="1689100"/>
          <p14:tracePt t="26071" x="3541713" y="1752600"/>
          <p14:tracePt t="26091" x="3643313" y="1814513"/>
          <p14:tracePt t="26101" x="3654425" y="1839913"/>
          <p14:tracePt t="26120" x="3692525" y="1852613"/>
          <p14:tracePt t="26131" x="3705225" y="1865313"/>
          <p14:tracePt t="26150" x="3717925" y="1876425"/>
          <p14:tracePt t="26163" x="3730625" y="1876425"/>
          <p14:tracePt t="26195" x="3767138" y="1901825"/>
          <p14:tracePt t="26217" x="3805238" y="1939925"/>
          <p14:tracePt t="26227" x="3843338" y="1965325"/>
          <p14:tracePt t="26247" x="3892550" y="2014538"/>
          <p14:tracePt t="26270" x="3956050" y="2039938"/>
          <p14:tracePt t="26281" x="3968750" y="2078038"/>
          <p14:tracePt t="26293" x="3992563" y="2089150"/>
          <p14:tracePt t="26314" x="3992563" y="2101850"/>
          <p14:tracePt t="26324" x="4005263" y="2101850"/>
          <p14:tracePt t="26344" x="4030663" y="2101850"/>
          <p14:tracePt t="26353" x="4043363" y="2101850"/>
          <p14:tracePt t="26373" x="4068763" y="2114550"/>
          <p14:tracePt t="26374" x="4092575" y="2127250"/>
          <p14:tracePt t="26394" x="4156075" y="2127250"/>
          <p14:tracePt t="26402" x="4205288" y="2127250"/>
          <p14:tracePt t="26422" x="4281488" y="2127250"/>
          <p14:tracePt t="26432" x="4343400" y="2127250"/>
          <p14:tracePt t="26452" x="4406900" y="2127250"/>
          <p14:tracePt t="26463" x="4418013" y="2127250"/>
          <p14:tracePt t="26474" x="4430713" y="2127250"/>
          <p14:tracePt t="26495" x="4456113" y="2127250"/>
          <p14:tracePt t="26516" x="4468813" y="2127250"/>
          <p14:tracePt t="26601" x="4481513" y="2127250"/>
          <p14:tracePt t="26638" x="4494213" y="2127250"/>
          <p14:tracePt t="26712" x="4506913" y="2127250"/>
          <p14:tracePt t="26847" x="4518025" y="2127250"/>
          <p14:tracePt t="27419" x="4530725" y="2127250"/>
          <p14:tracePt t="27465" x="4543425" y="2127250"/>
          <p14:tracePt t="27503" x="4556125" y="2127250"/>
          <p14:tracePt t="27524" x="4568825" y="2127250"/>
          <p14:tracePt t="27544" x="4594225" y="2127250"/>
          <p14:tracePt t="27591" x="4606925" y="2127250"/>
          <p14:tracePt t="27609" x="4619625" y="2127250"/>
          <p14:tracePt t="27674" x="4643438" y="2127250"/>
          <p14:tracePt t="27683" x="4656138" y="2127250"/>
          <p14:tracePt t="27703" x="4668838" y="2127250"/>
          <p14:tracePt t="27714" x="4681538" y="2127250"/>
          <p14:tracePt t="27733" x="4694238" y="2127250"/>
          <p14:tracePt t="27762" x="4706938" y="2127250"/>
          <p14:tracePt t="27810" x="4732338" y="2127250"/>
          <p14:tracePt t="27839" x="4732338" y="2139950"/>
          <p14:tracePt t="27840" x="4743450" y="2139950"/>
          <p14:tracePt t="27885" x="4756150" y="2139950"/>
          <p14:tracePt t="27933" x="4768850" y="2139950"/>
          <p14:tracePt t="27979" x="4781550" y="2139950"/>
          <p14:tracePt t="28024" x="4794250" y="2139950"/>
          <p14:tracePt t="28045" x="4806950" y="2139950"/>
          <p14:tracePt t="28094" x="4832350" y="2152650"/>
          <p14:tracePt t="28150" x="4843463" y="2152650"/>
          <p14:tracePt t="28199" x="4856163" y="2152650"/>
          <p14:tracePt t="28244" x="4868863" y="2152650"/>
          <p14:tracePt t="28264" x="4881563" y="2152650"/>
          <p14:tracePt t="28273" x="4894263" y="2152650"/>
          <p14:tracePt t="28294" x="4932363" y="2152650"/>
          <p14:tracePt t="28303" x="4945063" y="2152650"/>
          <p14:tracePt t="28323" x="4981575" y="2152650"/>
          <p14:tracePt t="28344" x="5032375" y="2152650"/>
          <p14:tracePt t="28354" x="5045075" y="2152650"/>
          <p14:tracePt t="28374" x="5081588" y="2152650"/>
          <p14:tracePt t="28394" x="5132388" y="2152650"/>
          <p14:tracePt t="28403" x="5157788" y="2152650"/>
          <p14:tracePt t="28424" x="5194300" y="2152650"/>
          <p14:tracePt t="28434" x="5207000" y="2152650"/>
          <p14:tracePt t="28446" x="5232400" y="2152650"/>
          <p14:tracePt t="28462" x="5281613" y="2152650"/>
          <p14:tracePt t="28483" x="5345113" y="2152650"/>
          <p14:tracePt t="28492" x="5370513" y="2152650"/>
          <p14:tracePt t="28513" x="5407025" y="2152650"/>
          <p14:tracePt t="28532" x="5457825" y="2152650"/>
          <p14:tracePt t="28542" x="5470525" y="2139950"/>
          <p14:tracePt t="28563" x="5532438" y="2139950"/>
          <p14:tracePt t="28573" x="5545138" y="2139950"/>
          <p14:tracePt t="28594" x="5607050" y="2139950"/>
          <p14:tracePt t="28603" x="5619750" y="2139950"/>
          <p14:tracePt t="28623" x="5645150" y="2139950"/>
          <p14:tracePt t="28633" x="5657850" y="2127250"/>
          <p14:tracePt t="28654" x="5708650" y="2127250"/>
          <p14:tracePt t="28664" x="5719763" y="2114550"/>
          <p14:tracePt t="28674" x="5745163" y="2114550"/>
          <p14:tracePt t="28696" x="5770563" y="2101850"/>
          <p14:tracePt t="28715" x="5795963" y="2101850"/>
          <p14:tracePt t="28735" x="5808663" y="2101850"/>
          <p14:tracePt t="28764" x="5832475" y="2101850"/>
          <p14:tracePt t="28775" x="5845175" y="2101850"/>
          <p14:tracePt t="28823" x="5857875" y="2101850"/>
          <p14:tracePt t="29154" x="5757863" y="2101850"/>
          <p14:tracePt t="29175" x="5619750" y="2101850"/>
          <p14:tracePt t="29184" x="5557838" y="2101850"/>
          <p14:tracePt t="29196" x="5545138" y="2101850"/>
          <p14:tracePt t="29216" x="5470525" y="2101850"/>
          <p14:tracePt t="29236" x="5445125" y="2101850"/>
          <p14:tracePt t="29247" x="5432425" y="2101850"/>
          <p14:tracePt t="29266" x="5357813" y="2101850"/>
          <p14:tracePt t="29276" x="5332413" y="2101850"/>
          <p14:tracePt t="29297" x="5245100" y="2101850"/>
          <p14:tracePt t="29307" x="5181600" y="2101850"/>
          <p14:tracePt t="29329" x="5106988" y="2101850"/>
          <p14:tracePt t="29357" x="5081588" y="2101850"/>
          <p14:tracePt t="29377" x="5045075" y="2101850"/>
          <p14:tracePt t="29378" x="5032375" y="2101850"/>
          <p14:tracePt t="29400" x="5006975" y="2101850"/>
          <p14:tracePt t="29411" x="4994275" y="2101850"/>
          <p14:tracePt t="29431" x="4968875" y="2101850"/>
          <p14:tracePt t="29441" x="4956175" y="2101850"/>
          <p14:tracePt t="29470" x="4932363" y="2101850"/>
          <p14:tracePt t="29508" x="4919663" y="2101850"/>
          <p14:tracePt t="29734" x="4932363" y="2101850"/>
          <p14:tracePt t="29746" x="4968875" y="2101850"/>
          <p14:tracePt t="29766" x="5032375" y="2101850"/>
          <p14:tracePt t="29775" x="5081588" y="2101850"/>
          <p14:tracePt t="29797" x="5170488" y="2101850"/>
          <p14:tracePt t="29832" x="5332413" y="2101850"/>
          <p14:tracePt t="29842" x="5357813" y="2101850"/>
          <p14:tracePt t="29853" x="5383213" y="2101850"/>
          <p14:tracePt t="29884" x="5394325" y="2101850"/>
          <p14:tracePt t="29923" x="5407025" y="2101850"/>
          <p14:tracePt t="29979" x="5432425" y="2101850"/>
          <p14:tracePt t="30855" x="5394325" y="2101850"/>
          <p14:tracePt t="30875" x="5357813" y="2101850"/>
          <p14:tracePt t="30884" x="5332413" y="2101850"/>
          <p14:tracePt t="30904" x="5294313" y="2101850"/>
          <p14:tracePt t="30915" x="5281613" y="2101850"/>
          <p14:tracePt t="30929" x="5245100" y="2101850"/>
          <p14:tracePt t="30950" x="5194300" y="2101850"/>
          <p14:tracePt t="30961" x="5157788" y="2101850"/>
          <p14:tracePt t="30981" x="5094288" y="2101850"/>
          <p14:tracePt t="31001" x="5032375" y="2101850"/>
          <p14:tracePt t="31011" x="4994275" y="2101850"/>
          <p14:tracePt t="31040" x="4968875" y="2101850"/>
          <p14:tracePt t="31051" x="4956175" y="2101850"/>
          <p14:tracePt t="31073" x="4919663" y="2101850"/>
          <p14:tracePt t="31084" x="4906963" y="2101850"/>
          <p14:tracePt t="31105" x="4881563" y="2101850"/>
          <p14:tracePt t="31132" x="4856163" y="2101850"/>
          <p14:tracePt t="31142" x="4843463" y="2101850"/>
          <p14:tracePt t="31199" x="4832350" y="2101850"/>
          <p14:tracePt t="31247" x="4819650" y="2101850"/>
          <p14:tracePt t="31547" x="4894263" y="2101850"/>
          <p14:tracePt t="31556" x="4906963" y="2101850"/>
          <p14:tracePt t="31579" x="4968875" y="2101850"/>
          <p14:tracePt t="31600" x="5006975" y="2101850"/>
          <p14:tracePt t="31610" x="5068888" y="2101850"/>
          <p14:tracePt t="31639" x="5219700" y="2101850"/>
          <p14:tracePt t="31650" x="5245100" y="2101850"/>
          <p14:tracePt t="31672" x="5319713" y="2089150"/>
          <p14:tracePt t="31682" x="5370513" y="2078038"/>
          <p14:tracePt t="31702" x="5407025" y="2078038"/>
          <p14:tracePt t="31713" x="5419725" y="2078038"/>
          <p14:tracePt t="31733" x="5445125" y="2078038"/>
          <p14:tracePt t="31764" x="5457825" y="2078038"/>
          <p14:tracePt t="31795" x="5483225" y="2078038"/>
          <p14:tracePt t="32098" x="5457825" y="2078038"/>
          <p14:tracePt t="32118" x="5445125" y="2078038"/>
          <p14:tracePt t="32140" x="5432425" y="2078038"/>
          <p14:tracePt t="32171" x="5419725" y="2078038"/>
          <p14:tracePt t="32200" x="5407025" y="2078038"/>
          <p14:tracePt t="32211" x="5383213" y="2078038"/>
          <p14:tracePt t="32233" x="5332413" y="2078038"/>
          <p14:tracePt t="32243" x="5294313" y="2078038"/>
          <p14:tracePt t="32254" x="5281613" y="2078038"/>
          <p14:tracePt t="32276" x="5270500" y="2078038"/>
          <p14:tracePt t="32286" x="5257800" y="2078038"/>
          <p14:tracePt t="32306" x="5232400" y="2078038"/>
          <p14:tracePt t="32307" x="5219700" y="2078038"/>
          <p14:tracePt t="32330" x="5170488" y="2078038"/>
          <p14:tracePt t="32339" x="5145088" y="2078038"/>
          <p14:tracePt t="32362" x="5106988" y="2078038"/>
          <p14:tracePt t="32371" x="5068888" y="2078038"/>
          <p14:tracePt t="32382" x="5057775" y="2078038"/>
          <p14:tracePt t="32403" x="5045075" y="2078038"/>
          <p14:tracePt t="32414" x="5019675" y="2078038"/>
          <p14:tracePt t="32434" x="4981575" y="2078038"/>
          <p14:tracePt t="32444" x="4968875" y="2078038"/>
          <p14:tracePt t="32465" x="4956175" y="2078038"/>
          <p14:tracePt t="32482" x="4932363" y="2078038"/>
          <p14:tracePt t="32494" x="4919663" y="2078038"/>
          <p14:tracePt t="32515" x="4906963" y="2078038"/>
          <p14:tracePt t="32545" x="4868863" y="2078038"/>
          <p14:tracePt t="32556" x="4843463" y="2078038"/>
          <p14:tracePt t="32577" x="4832350" y="2078038"/>
          <p14:tracePt t="32586" x="4806950" y="2078038"/>
          <p14:tracePt t="32608" x="4794250" y="2078038"/>
          <p14:tracePt t="32921" x="4856163" y="2078038"/>
          <p14:tracePt t="32931" x="4881563" y="2078038"/>
          <p14:tracePt t="32951" x="4919663" y="2089150"/>
          <p14:tracePt t="32961" x="4956175" y="2089150"/>
          <p14:tracePt t="32972" x="4968875" y="2089150"/>
          <p14:tracePt t="32993" x="4981575" y="2089150"/>
          <p14:tracePt t="33004" x="5019675" y="2089150"/>
          <p14:tracePt t="33027" x="5032375" y="2089150"/>
          <p14:tracePt t="33047" x="5057775" y="2089150"/>
          <p14:tracePt t="33056" x="5068888" y="2089150"/>
          <p14:tracePt t="33080" x="5119688" y="2089150"/>
          <p14:tracePt t="33090" x="5157788" y="2089150"/>
          <p14:tracePt t="33112" x="5181600" y="2089150"/>
          <p14:tracePt t="33133" x="5232400" y="2089150"/>
          <p14:tracePt t="33154" x="5245100" y="2089150"/>
          <p14:tracePt t="33155" x="5257800" y="2089150"/>
          <p14:tracePt t="33185" x="5270500" y="2089150"/>
          <p14:tracePt t="33196" x="5281613" y="2089150"/>
          <p14:tracePt t="33216" x="5307013" y="2089150"/>
          <p14:tracePt t="33237" x="5332413" y="2089150"/>
          <p14:tracePt t="33249" x="5383213" y="2089150"/>
          <p14:tracePt t="33270" x="5419725" y="2089150"/>
          <p14:tracePt t="33281" x="5432425" y="2089150"/>
          <p14:tracePt t="33312" x="5532438" y="2078038"/>
          <p14:tracePt t="33323" x="5557838" y="2078038"/>
          <p14:tracePt t="33346" x="5583238" y="2078038"/>
          <p14:tracePt t="33356" x="5595938" y="2078038"/>
          <p14:tracePt t="33387" x="5607050" y="2078038"/>
          <p14:tracePt t="33409" x="5632450" y="2078038"/>
          <p14:tracePt t="33481" x="5645150" y="2078038"/>
          <p14:tracePt t="33642" x="5570538" y="2078038"/>
          <p14:tracePt t="33652" x="5507038" y="2078038"/>
          <p14:tracePt t="33674" x="5419725" y="2078038"/>
          <p14:tracePt t="33684" x="5407025" y="2078038"/>
          <p14:tracePt t="33696" x="5383213" y="2078038"/>
          <p14:tracePt t="33716" x="5357813" y="2078038"/>
          <p14:tracePt t="33727" x="5345113" y="2078038"/>
          <p14:tracePt t="33748" x="5332413" y="2078038"/>
          <p14:tracePt t="33760" x="5294313" y="2089150"/>
          <p14:tracePt t="33782" x="5219700" y="2089150"/>
          <p14:tracePt t="33793" x="5194300" y="2089150"/>
          <p14:tracePt t="33804" x="5145088" y="2101850"/>
          <p14:tracePt t="33815" x="5132388" y="2101850"/>
          <p14:tracePt t="33836" x="5081588" y="2101850"/>
          <p14:tracePt t="33856" x="5057775" y="2101850"/>
          <p14:tracePt t="33876" x="5032375" y="2101850"/>
          <p14:tracePt t="33905" x="5019675" y="2101850"/>
          <p14:tracePt t="33965" x="5006975" y="2101850"/>
          <p14:tracePt t="34283" x="5019675" y="2101850"/>
          <p14:tracePt t="34314" x="5057775" y="2101850"/>
          <p14:tracePt t="34324" x="5068888" y="2101850"/>
          <p14:tracePt t="34344" x="5106988" y="2101850"/>
          <p14:tracePt t="34374" x="5132388" y="2101850"/>
          <p14:tracePt t="34385" x="5145088" y="2101850"/>
          <p14:tracePt t="34405" x="5157788" y="2101850"/>
          <p14:tracePt t="34415" x="5207000" y="2101850"/>
          <p14:tracePt t="34427" x="5219700" y="2101850"/>
          <p14:tracePt t="34448" x="5281613" y="2101850"/>
          <p14:tracePt t="34459" x="5307013" y="2101850"/>
          <p14:tracePt t="34481" x="5345113" y="2101850"/>
          <p14:tracePt t="34491" x="5357813" y="2101850"/>
          <p14:tracePt t="34514" x="5370513" y="2101850"/>
          <p14:tracePt t="34566" x="5383213" y="2101850"/>
          <p14:tracePt t="34586" x="5394325" y="2101850"/>
          <p14:tracePt t="34665" x="5407025" y="2101850"/>
          <p14:tracePt t="35156" x="5632450" y="2101850"/>
          <p14:tracePt t="35167" x="5708650" y="2101850"/>
          <p14:tracePt t="35197" x="6057900" y="2101850"/>
          <p14:tracePt t="35217" x="6157913" y="2101850"/>
          <p14:tracePt t="35229" x="6234113" y="2101850"/>
          <p14:tracePt t="35241" x="6246813" y="2101850"/>
          <p14:tracePt t="35252" x="6259513" y="2101850"/>
          <p14:tracePt t="35273" x="6283325" y="2101850"/>
          <p14:tracePt t="35306" x="6296025" y="2101850"/>
          <p14:tracePt t="35326" x="6308725" y="2101850"/>
          <p14:tracePt t="35387" x="6321425" y="2101850"/>
          <p14:tracePt t="35418" x="6334125" y="2101850"/>
          <p14:tracePt t="35440" x="6359525" y="2114550"/>
          <p14:tracePt t="35451" x="6383338" y="2127250"/>
          <p14:tracePt t="35463" x="6421438" y="2127250"/>
          <p14:tracePt t="35475" x="6434138" y="2127250"/>
          <p14:tracePt t="35497" x="6508750" y="2152650"/>
          <p14:tracePt t="35517" x="6608763" y="2152650"/>
          <p14:tracePt t="35528" x="6672263" y="2165350"/>
          <p14:tracePt t="35540" x="6684963" y="2165350"/>
          <p14:tracePt t="35563" x="6759575" y="2165350"/>
          <p14:tracePt t="35586" x="6821488" y="2178050"/>
          <p14:tracePt t="35607" x="6834188" y="2178050"/>
          <p14:tracePt t="35607" x="6846888" y="2178050"/>
          <p14:tracePt t="35640" x="6872288" y="2178050"/>
          <p14:tracePt t="35650" x="6884988" y="2178050"/>
          <p14:tracePt t="35651" x="6897688" y="2178050"/>
          <p14:tracePt t="35683" x="6910388" y="2178050"/>
          <p14:tracePt t="35704" x="6921500" y="2178050"/>
          <p14:tracePt t="35716" x="6934200" y="2178050"/>
          <p14:tracePt t="35756" x="6946900" y="2178050"/>
          <p14:tracePt t="35780" x="6959600" y="2178050"/>
          <p14:tracePt t="35830" x="6972300" y="2178050"/>
          <p14:tracePt t="36873" x="6985000" y="2178050"/>
          <p14:tracePt t="36905" x="7059613" y="2178050"/>
          <p14:tracePt t="36917" x="7110413" y="2165350"/>
          <p14:tracePt t="36943" x="7185025" y="2165350"/>
          <p14:tracePt t="36953" x="7259638" y="2165350"/>
          <p14:tracePt t="36975" x="7348538" y="2152650"/>
          <p14:tracePt t="36986" x="7359650" y="2152650"/>
          <p14:tracePt t="37010" x="7497763" y="2139950"/>
          <p14:tracePt t="37034" x="7535863" y="2139950"/>
          <p14:tracePt t="37045" x="7561263" y="2139950"/>
          <p14:tracePt t="37046" x="7572375" y="2139950"/>
          <p14:tracePt t="37067" x="7585075" y="2139950"/>
          <p14:tracePt t="37091" x="7597775" y="2139950"/>
          <p14:tracePt t="37122" x="7623175" y="2127250"/>
          <p14:tracePt t="37144" x="7648575" y="2127250"/>
          <p14:tracePt t="37155" x="7661275" y="2114550"/>
          <p14:tracePt t="37168" x="7685088" y="2114550"/>
          <p14:tracePt t="37190" x="7710488" y="2114550"/>
          <p14:tracePt t="37200" x="7735888" y="2114550"/>
          <p14:tracePt t="37214" x="7748588" y="2114550"/>
          <p14:tracePt t="37235" x="7761288" y="2101850"/>
          <p14:tracePt t="37247" x="7785100" y="2101850"/>
          <p14:tracePt t="37307" x="7797800" y="2101850"/>
          <p14:tracePt t="37389" x="7810500" y="2101850"/>
          <p14:tracePt t="37718" x="7823200" y="2101850"/>
          <p14:tracePt t="37740" x="7874000" y="2089150"/>
          <p14:tracePt t="37751" x="7935913" y="2089150"/>
          <p14:tracePt t="37765" x="7999413" y="2089150"/>
          <p14:tracePt t="37776" x="8035925" y="2089150"/>
          <p14:tracePt t="37788" x="8061325" y="2089150"/>
          <p14:tracePt t="37810" x="8123238" y="2089150"/>
          <p14:tracePt t="37833" x="8174038" y="2089150"/>
          <p14:tracePt t="37844" x="8223250" y="2089150"/>
          <p14:tracePt t="37856" x="8248650" y="2089150"/>
          <p14:tracePt t="37882" x="8435975" y="2089150"/>
          <p14:tracePt t="37892" x="8474075" y="2078038"/>
          <p14:tracePt t="37904" x="8574088" y="2065338"/>
          <p14:tracePt t="37915" x="8612188" y="2065338"/>
          <p14:tracePt t="37917" x="8624888" y="2065338"/>
          <p14:tracePt t="37939" x="8699500" y="2065338"/>
          <p14:tracePt t="37949" x="8712200" y="2065338"/>
          <p14:tracePt t="37971" x="8763000" y="2065338"/>
          <p14:tracePt t="37981" x="8799513" y="2052638"/>
          <p14:tracePt t="37993" x="8812213" y="2052638"/>
          <p14:tracePt t="38015" x="8912225" y="2052638"/>
          <p14:tracePt t="38025" x="8975725" y="2052638"/>
          <p14:tracePt t="38038" x="9012238" y="2052638"/>
          <p14:tracePt t="38061" x="9088438" y="2052638"/>
          <p14:tracePt t="38072" x="9099550" y="2052638"/>
          <p14:tracePt t="38094" x="9150350" y="2052638"/>
          <p14:tracePt t="38115" x="9163050" y="2052638"/>
          <p14:tracePt t="38177" x="9175750" y="2052638"/>
          <p14:tracePt t="38250" x="9188450" y="2052638"/>
          <p14:tracePt t="40494" x="9188450" y="2065338"/>
          <p14:tracePt t="40504" x="9163050" y="2065338"/>
          <p14:tracePt t="40527" x="8963025" y="2089150"/>
          <p14:tracePt t="40548" x="8924925" y="2089150"/>
          <p14:tracePt t="40549" x="8786813" y="2114550"/>
          <p14:tracePt t="40571" x="8499475" y="2139950"/>
          <p14:tracePt t="40594" x="8135938" y="2152650"/>
          <p14:tracePt t="40605" x="7986713" y="2165350"/>
          <p14:tracePt t="40607" x="7848600" y="2165350"/>
          <p14:tracePt t="40629" x="7497763" y="2214563"/>
          <p14:tracePt t="40640" x="7372350" y="2214563"/>
          <p14:tracePt t="40643" x="7197725" y="2227263"/>
          <p14:tracePt t="40666" x="6921500" y="2227263"/>
          <p14:tracePt t="40678" x="6772275" y="2239963"/>
          <p14:tracePt t="40691" x="6659563" y="2239963"/>
          <p14:tracePt t="40715" x="6308725" y="2252663"/>
          <p14:tracePt t="40727" x="6270625" y="2265363"/>
          <p14:tracePt t="40750" x="6108700" y="2278063"/>
          <p14:tracePt t="40751" x="6057900" y="2278063"/>
          <p14:tracePt t="40764" x="5970588" y="2278063"/>
          <p14:tracePt t="40765" x="5921375" y="2278063"/>
          <p14:tracePt t="40777" x="5845175" y="2278063"/>
          <p14:tracePt t="40788" x="5745163" y="2278063"/>
          <p14:tracePt t="40812" x="5645150" y="2278063"/>
          <p14:tracePt t="40824" x="5545138" y="2278063"/>
          <p14:tracePt t="40837" x="5457825" y="2278063"/>
          <p14:tracePt t="40860" x="5357813" y="2278063"/>
          <p14:tracePt t="40870" x="5345113" y="2278063"/>
          <p14:tracePt t="40894" x="5281613" y="2278063"/>
          <p14:tracePt t="40905" x="5270500" y="2278063"/>
          <p14:tracePt t="40916" x="5219700" y="2278063"/>
          <p14:tracePt t="40928" x="5207000" y="2278063"/>
          <p14:tracePt t="40950" x="5132388" y="2278063"/>
          <p14:tracePt t="40973" x="5045075" y="2278063"/>
          <p14:tracePt t="40983" x="4956175" y="2278063"/>
          <p14:tracePt t="40997" x="4856163" y="2278063"/>
          <p14:tracePt t="41009" x="4806950" y="2278063"/>
          <p14:tracePt t="41033" x="4694238" y="2278063"/>
          <p14:tracePt t="41043" x="4668838" y="2278063"/>
          <p14:tracePt t="41065" x="4568825" y="2278063"/>
          <p14:tracePt t="41077" x="4468813" y="2278063"/>
          <p14:tracePt t="41089" x="4443413" y="2278063"/>
          <p14:tracePt t="41090" x="4406900" y="2278063"/>
          <p14:tracePt t="41116" x="4281488" y="2278063"/>
          <p14:tracePt t="41126" x="4243388" y="2278063"/>
          <p14:tracePt t="41159" x="4168775" y="2314575"/>
          <p14:tracePt t="41170" x="4105275" y="2327275"/>
          <p14:tracePt t="41182" x="4068763" y="2327275"/>
          <p14:tracePt t="41193" x="4043363" y="2339975"/>
          <p14:tracePt t="41216" x="3968750" y="2365375"/>
          <p14:tracePt t="41239" x="3892550" y="2390775"/>
          <p14:tracePt t="41249" x="3843338" y="2414588"/>
          <p14:tracePt t="41283" x="3730625" y="2452688"/>
          <p14:tracePt t="41294" x="3717925" y="2452688"/>
          <p14:tracePt t="41316" x="3679825" y="2478088"/>
          <p14:tracePt t="41327" x="3667125" y="2478088"/>
          <p14:tracePt t="41341" x="3643313" y="2503488"/>
          <p14:tracePt t="41364" x="3630613" y="2516188"/>
          <p14:tracePt t="41375" x="3617913" y="2516188"/>
          <p14:tracePt t="41387" x="3605213" y="2516188"/>
          <p14:tracePt t="41410" x="3592513" y="2527300"/>
          <p14:tracePt t="41434" x="3579813" y="2552700"/>
          <p14:tracePt t="41468" x="3579813" y="2590800"/>
          <p14:tracePt t="41480" x="3579813" y="2627313"/>
          <p14:tracePt t="41493" x="3579813" y="2690813"/>
          <p14:tracePt t="41516" x="3592513" y="2765425"/>
          <p14:tracePt t="41527" x="3679825" y="2852738"/>
          <p14:tracePt t="41541" x="3779838" y="2916238"/>
          <p14:tracePt t="41565" x="3917950" y="3003550"/>
          <p14:tracePt t="41576" x="3979863" y="3016250"/>
          <p14:tracePt t="41587" x="4030663" y="3028950"/>
          <p14:tracePt t="41610" x="4117975" y="3065463"/>
          <p14:tracePt t="41621" x="4181475" y="3065463"/>
          <p14:tracePt t="41644" x="4305300" y="3078163"/>
          <p14:tracePt t="41657" x="4394200" y="3078163"/>
          <p14:tracePt t="41667" x="4443413" y="3078163"/>
          <p14:tracePt t="41682" x="4506913" y="3078163"/>
          <p14:tracePt t="41694" x="4556125" y="3078163"/>
          <p14:tracePt t="41705" x="4594225" y="3078163"/>
          <p14:tracePt t="41728" x="4732338" y="3078163"/>
          <p14:tracePt t="41740" x="4781550" y="3065463"/>
          <p14:tracePt t="41765" x="4968875" y="3028950"/>
          <p14:tracePt t="41775" x="5032375" y="3016250"/>
          <p14:tracePt t="41799" x="5119688" y="3003550"/>
          <p14:tracePt t="41810" x="5170488" y="2990850"/>
          <p14:tracePt t="41823" x="5219700" y="2978150"/>
          <p14:tracePt t="41825" x="5245100" y="2978150"/>
          <p14:tracePt t="41849" x="5319713" y="2941638"/>
          <p14:tracePt t="41860" x="5357813" y="2941638"/>
          <p14:tracePt t="41873" x="5419725" y="2916238"/>
          <p14:tracePt t="41885" x="5445125" y="2916238"/>
          <p14:tracePt t="41887" x="5457825" y="2903538"/>
          <p14:tracePt t="41900" x="5495925" y="2903538"/>
          <p14:tracePt t="41914" x="5532438" y="2878138"/>
          <p14:tracePt t="41926" x="5583238" y="2852738"/>
          <p14:tracePt t="41948" x="5632450" y="2840038"/>
          <p14:tracePt t="41969" x="5695950" y="2816225"/>
          <p14:tracePt t="41988" x="5732463" y="2790825"/>
          <p14:tracePt t="41990" x="5757863" y="2778125"/>
          <p14:tracePt t="42017" x="5783263" y="2765425"/>
          <p14:tracePt t="42061" x="5795963" y="2765425"/>
          <p14:tracePt t="45813" x="5921375" y="2752725"/>
          <p14:tracePt t="45824" x="6034088" y="2752725"/>
          <p14:tracePt t="45837" x="6157913" y="2765425"/>
          <p14:tracePt t="45849" x="6270625" y="2765425"/>
          <p14:tracePt t="45873" x="6659563" y="2803525"/>
          <p14:tracePt t="45895" x="6821488" y="2840038"/>
          <p14:tracePt t="45919" x="6959600" y="2865438"/>
          <p14:tracePt t="45933" x="7059613" y="2865438"/>
          <p14:tracePt t="45955" x="7146925" y="2890838"/>
          <p14:tracePt t="45966" x="7210425" y="2916238"/>
          <p14:tracePt t="45979" x="7235825" y="2916238"/>
          <p14:tracePt t="45980" x="7246938" y="2928938"/>
          <p14:tracePt t="45993" x="7310438" y="2941638"/>
          <p14:tracePt t="46016" x="7423150" y="2965450"/>
          <p14:tracePt t="46028" x="7448550" y="2990850"/>
          <p14:tracePt t="46041" x="7523163" y="3028950"/>
          <p14:tracePt t="46054" x="7597775" y="3054350"/>
          <p14:tracePt t="46080" x="7673975" y="3078163"/>
          <p14:tracePt t="46092" x="7710488" y="3116263"/>
          <p14:tracePt t="46104" x="7735888" y="3128963"/>
          <p14:tracePt t="46128" x="7761288" y="3154363"/>
          <p14:tracePt t="46141" x="7761288" y="3178175"/>
          <p14:tracePt t="46152" x="7785100" y="3190875"/>
          <p14:tracePt t="46167" x="7785100" y="3203575"/>
          <p14:tracePt t="46179" x="7785100" y="3216275"/>
          <p14:tracePt t="46203" x="7797800" y="3228975"/>
          <p14:tracePt t="46214" x="7810500" y="3254375"/>
          <p14:tracePt t="46227" x="7835900" y="3278188"/>
          <p14:tracePt t="46236" x="7874000" y="3290888"/>
          <p14:tracePt t="46259" x="8035925" y="3328988"/>
          <p14:tracePt t="46260" x="8135938" y="3354388"/>
          <p14:tracePt t="46284" x="8299450" y="3341688"/>
          <p14:tracePt t="46295" x="8361363" y="3328988"/>
          <p14:tracePt t="46309" x="8474075" y="3290888"/>
          <p14:tracePt t="46333" x="8850313" y="3128963"/>
          <p14:tracePt t="46345" x="8912225" y="3090863"/>
          <p14:tracePt t="46347" x="8950325" y="3078163"/>
          <p14:tracePt t="46370" x="9050338" y="3028950"/>
          <p14:tracePt t="46395" x="9124950" y="2978150"/>
          <p14:tracePt t="46418" x="9137650" y="2965450"/>
          <p14:tracePt t="46454" x="9150350" y="2965450"/>
          <p14:tracePt t="46498" x="9150350" y="2952750"/>
          <p14:tracePt t="48016" x="9424988" y="2928938"/>
          <p14:tracePt t="48029" x="9575800" y="2903538"/>
          <p14:tracePt t="48043" x="10602913" y="2816225"/>
          <p14:tracePt t="48066" x="11653838" y="2616200"/>
          <p14:tracePt t="48079" x="12117388" y="2527300"/>
          <p14:tracePt t="82016" x="12079288" y="4341813"/>
          <p14:tracePt t="82045" x="12017375" y="4367213"/>
          <p14:tracePt t="82059" x="12004675" y="4379913"/>
          <p14:tracePt t="82075" x="11953875" y="4392613"/>
          <p14:tracePt t="82104" x="11879263" y="4430713"/>
          <p14:tracePt t="82118" x="11715750" y="4492625"/>
          <p14:tracePt t="82147" x="11353800" y="4618038"/>
          <p14:tracePt t="82162" x="11215688" y="4656138"/>
          <p14:tracePt t="82179" x="10802938" y="4705350"/>
          <p14:tracePt t="82189" x="10726738" y="4705350"/>
          <p14:tracePt t="82205" x="10552113" y="4705350"/>
          <p14:tracePt t="82221" x="10401300" y="4692650"/>
          <p14:tracePt t="82222" x="10326688" y="4692650"/>
          <p14:tracePt t="82237" x="10264775" y="4679950"/>
          <p14:tracePt t="82238" x="10213975" y="4679950"/>
          <p14:tracePt t="82266" x="10139363" y="4667250"/>
          <p14:tracePt t="82280" x="10126663" y="4667250"/>
          <p14:tracePt t="82563" x="10026650" y="4630738"/>
          <p14:tracePt t="82579" x="9826625" y="4530725"/>
          <p14:tracePt t="82596" x="9588500" y="4392613"/>
          <p14:tracePt t="82626" x="8986838" y="3929063"/>
          <p14:tracePt t="82640" x="8674100" y="3667125"/>
          <p14:tracePt t="82655" x="8299450" y="3454400"/>
          <p14:tracePt t="82671" x="8048625" y="3216275"/>
          <p14:tracePt t="82686" x="7735888" y="3003550"/>
          <p14:tracePt t="82702" x="7510463" y="2878138"/>
          <p14:tracePt t="82718" x="7410450" y="2816225"/>
          <p14:tracePt t="82718" x="7385050" y="2790825"/>
          <p14:tracePt t="82729" x="7348538" y="2765425"/>
          <p14:tracePt t="82745" x="7272338" y="2716213"/>
          <p14:tracePt t="82765" x="7197725" y="2665413"/>
          <p14:tracePt t="82781" x="7172325" y="2665413"/>
          <p14:tracePt t="82797" x="7146925" y="2652713"/>
          <p14:tracePt t="82798" x="7134225" y="2652713"/>
          <p14:tracePt t="82828" x="7110413" y="2627313"/>
          <p14:tracePt t="82842" x="7097713" y="2616200"/>
          <p14:tracePt t="82858" x="7046913" y="2603500"/>
          <p14:tracePt t="82872" x="7010400" y="2590800"/>
          <p14:tracePt t="82888" x="6959600" y="2578100"/>
          <p14:tracePt t="82902" x="6921500" y="2565400"/>
          <p14:tracePt t="82917" x="6859588" y="2540000"/>
          <p14:tracePt t="82947" x="6659563" y="2540000"/>
          <p14:tracePt t="82974" x="6459538" y="2578100"/>
          <p14:tracePt t="82988" x="6396038" y="2590800"/>
          <p14:tracePt t="83014" x="6034088" y="2678113"/>
          <p14:tracePt t="83028" x="5908675" y="2703513"/>
          <p14:tracePt t="83043" x="5845175" y="2728913"/>
          <p14:tracePt t="83055" x="5821363" y="2728913"/>
          <p14:tracePt t="83084" x="5695950" y="2765425"/>
          <p14:tracePt t="83100" x="5595938" y="2790825"/>
          <p14:tracePt t="83115" x="5519738" y="2803525"/>
          <p14:tracePt t="83129" x="5432425" y="2816225"/>
          <p14:tracePt t="83145" x="5357813" y="2840038"/>
          <p14:tracePt t="83159" x="5307013" y="2865438"/>
          <p14:tracePt t="83188" x="5245100" y="2903538"/>
          <p14:tracePt t="83201" x="5194300" y="2928938"/>
          <p14:tracePt t="83217" x="5181600" y="2965450"/>
          <p14:tracePt t="83232" x="5170488" y="2978150"/>
          <p14:tracePt t="83249" x="5157788" y="2990850"/>
          <p14:tracePt t="83264" x="5132388" y="3016250"/>
          <p14:tracePt t="83279" x="5132388" y="3078163"/>
          <p14:tracePt t="83291" x="5132388" y="3103563"/>
          <p14:tracePt t="83305" x="5132388" y="3154363"/>
          <p14:tracePt t="83334" x="5132388" y="3241675"/>
          <p14:tracePt t="83348" x="5145088" y="3267075"/>
          <p14:tracePt t="83364" x="5157788" y="3316288"/>
          <p14:tracePt t="83380" x="5207000" y="3367088"/>
          <p14:tracePt t="83408" x="5419725" y="3503613"/>
          <p14:tracePt t="83424" x="5507038" y="3541713"/>
          <p14:tracePt t="83439" x="5570538" y="3579813"/>
          <p14:tracePt t="83452" x="5595938" y="3616325"/>
          <p14:tracePt t="83483" x="5657850" y="3667125"/>
          <p14:tracePt t="83498" x="5708650" y="3703638"/>
          <p14:tracePt t="83514" x="5770563" y="3741738"/>
          <p14:tracePt t="83528" x="5821363" y="3767138"/>
          <p14:tracePt t="83543" x="5870575" y="3792538"/>
          <p14:tracePt t="83566" x="5945188" y="3816350"/>
          <p14:tracePt t="83582" x="5983288" y="3816350"/>
          <p14:tracePt t="83597" x="6021388" y="3816350"/>
          <p14:tracePt t="83612" x="6045200" y="3829050"/>
          <p14:tracePt t="83627" x="6083300" y="3829050"/>
          <p14:tracePt t="83643" x="6108700" y="3829050"/>
          <p14:tracePt t="83658" x="6134100" y="3829050"/>
          <p14:tracePt t="83674" x="6157913" y="3829050"/>
          <p14:tracePt t="83687" x="6196013" y="3829050"/>
          <p14:tracePt t="83709" x="6270625" y="3829050"/>
          <p14:tracePt t="83731" x="6359525" y="3792538"/>
          <p14:tracePt t="83745" x="6396038" y="3754438"/>
          <p14:tracePt t="83777" x="6483350" y="3692525"/>
          <p14:tracePt t="83793" x="6496050" y="3679825"/>
          <p14:tracePt t="83812" x="6534150" y="3641725"/>
          <p14:tracePt t="83826" x="6546850" y="3616325"/>
          <p14:tracePt t="83870" x="6559550" y="3541713"/>
          <p14:tracePt t="83884" x="6559550" y="3503613"/>
          <p14:tracePt t="83900" x="6559550" y="3490913"/>
          <p14:tracePt t="83918" x="6559550" y="3467100"/>
          <p14:tracePt t="83932" x="6559550" y="3441700"/>
          <p14:tracePt t="83949" x="6496050" y="3390900"/>
          <p14:tracePt t="83979" x="6408738" y="3316288"/>
          <p14:tracePt t="83994" x="6359525" y="3290888"/>
          <p14:tracePt t="84010" x="6321425" y="3254375"/>
          <p14:tracePt t="84025" x="6283325" y="3228975"/>
          <p14:tracePt t="84041" x="6234113" y="3203575"/>
          <p14:tracePt t="84042" x="6208713" y="3190875"/>
          <p14:tracePt t="84070" x="6083300" y="3116263"/>
          <p14:tracePt t="84085" x="5983288" y="3078163"/>
          <p14:tracePt t="84086" x="5932488" y="3065463"/>
          <p14:tracePt t="84116" x="5857875" y="3054350"/>
          <p14:tracePt t="84132" x="5845175" y="3054350"/>
          <p14:tracePt t="84150" x="5821363" y="3054350"/>
          <p14:tracePt t="84183" x="5795963" y="3054350"/>
          <p14:tracePt t="84195" x="5770563" y="3054350"/>
          <p14:tracePt t="84208" x="5745163" y="3065463"/>
          <p14:tracePt t="84224" x="5708650" y="3103563"/>
          <p14:tracePt t="84253" x="5619750" y="3216275"/>
          <p14:tracePt t="84267" x="5583238" y="3267075"/>
          <p14:tracePt t="84283" x="5570538" y="3278188"/>
          <p14:tracePt t="84298" x="5557838" y="3290888"/>
          <p14:tracePt t="84318" x="5532438" y="3316288"/>
          <p14:tracePt t="84338" x="5507038" y="3328988"/>
          <p14:tracePt t="84339" x="5507038" y="3341688"/>
          <p14:tracePt t="84355" x="5507038" y="3367088"/>
          <p14:tracePt t="84372" x="5507038" y="3390900"/>
          <p14:tracePt t="84389" x="5507038" y="3429000"/>
          <p14:tracePt t="84403" x="5507038" y="3479800"/>
          <p14:tracePt t="84420" x="5519738" y="3529013"/>
          <p14:tracePt t="84435" x="5532438" y="3567113"/>
          <p14:tracePt t="84453" x="5532438" y="3629025"/>
          <p14:tracePt t="84463" x="5532438" y="3641725"/>
          <p14:tracePt t="84477" x="5545138" y="3692525"/>
          <p14:tracePt t="84507" x="5557838" y="3716338"/>
          <p14:tracePt t="84521" x="5570538" y="3741738"/>
          <p14:tracePt t="84551" x="5619750" y="3792538"/>
          <p14:tracePt t="84566" x="5645150" y="3816350"/>
          <p14:tracePt t="84567" x="5695950" y="3854450"/>
          <p14:tracePt t="84599" x="5783263" y="3879850"/>
          <p14:tracePt t="84613" x="5821363" y="3879850"/>
          <p14:tracePt t="84628" x="5870575" y="3879850"/>
          <p14:tracePt t="84643" x="5921375" y="3879850"/>
          <p14:tracePt t="84672" x="5970588" y="3879850"/>
          <p14:tracePt t="84685" x="5983288" y="3879850"/>
          <p14:tracePt t="84701" x="5995988" y="3879850"/>
          <p14:tracePt t="84718" x="6021388" y="3879850"/>
          <p14:tracePt t="84730" x="6034088" y="3879850"/>
          <p14:tracePt t="84746" x="6045200" y="3879850"/>
          <p14:tracePt t="84773" x="6083300" y="3879850"/>
          <p14:tracePt t="84787" x="6121400" y="3867150"/>
          <p14:tracePt t="84816" x="6146800" y="3854450"/>
          <p14:tracePt t="84830" x="6157913" y="3854450"/>
          <p14:tracePt t="84846" x="6170613" y="3854450"/>
          <p14:tracePt t="84863" x="6183313" y="3841750"/>
          <p14:tracePt t="84894" x="6234113" y="3816350"/>
          <p14:tracePt t="84909" x="6270625" y="3803650"/>
          <p14:tracePt t="84925" x="6296025" y="3767138"/>
          <p14:tracePt t="84939" x="6321425" y="3754438"/>
          <p14:tracePt t="84954" x="6334125" y="3741738"/>
          <p14:tracePt t="84968" x="6346825" y="3741738"/>
          <p14:tracePt t="84985" x="6359525" y="3741738"/>
          <p14:tracePt t="84999" x="6359525" y="3729038"/>
          <p14:tracePt t="85013" x="6370638" y="3729038"/>
          <p14:tracePt t="85071" x="6370638" y="3716338"/>
          <p14:tracePt t="85071" x="6383338" y="3716338"/>
          <p14:tracePt t="85118" x="6383338" y="3703638"/>
          <p14:tracePt t="85133" x="6383338" y="3692525"/>
          <p14:tracePt t="85151" x="6408738" y="3679825"/>
          <p14:tracePt t="85182" x="6408738" y="3667125"/>
          <p14:tracePt t="85198" x="6421438" y="3667125"/>
          <p14:tracePt t="85230" x="6421438" y="3654425"/>
          <p14:tracePt t="85274" x="6421438" y="3641725"/>
          <p14:tracePt t="85301" x="6421438" y="3629025"/>
          <p14:tracePt t="85317" x="6421438" y="3616325"/>
          <p14:tracePt t="85375" x="6421438" y="3603625"/>
          <p14:tracePt t="85404" x="6421438" y="3590925"/>
          <p14:tracePt t="85434" x="6421438" y="3579813"/>
          <p14:tracePt t="85449" x="6421438" y="3567113"/>
          <p14:tracePt t="85479" x="6421438" y="3541713"/>
          <p14:tracePt t="85493" x="6421438" y="3529013"/>
          <p14:tracePt t="85521" x="6421438" y="3516313"/>
          <p14:tracePt t="85561" x="6421438" y="3490913"/>
          <p14:tracePt t="85591" x="6421438" y="3479800"/>
          <p14:tracePt t="85607" x="6421438" y="3454400"/>
          <p14:tracePt t="85650" x="6421438" y="3441700"/>
          <p14:tracePt t="85666" x="6396038" y="3441700"/>
          <p14:tracePt t="85697" x="6383338" y="3416300"/>
          <p14:tracePt t="85712" x="6370638" y="3390900"/>
          <p14:tracePt t="85728" x="6359525" y="3378200"/>
          <p14:tracePt t="85743" x="6346825" y="3367088"/>
          <p14:tracePt t="85772" x="6308725" y="3341688"/>
          <p14:tracePt t="85802" x="6283325" y="3316288"/>
          <p14:tracePt t="85816" x="6259513" y="3303588"/>
          <p14:tracePt t="85833" x="6234113" y="3290888"/>
          <p14:tracePt t="85849" x="6221413" y="3278188"/>
          <p14:tracePt t="85867" x="6208713" y="3267075"/>
          <p14:tracePt t="85895" x="6170613" y="3241675"/>
          <p14:tracePt t="85906" x="6146800" y="3228975"/>
          <p14:tracePt t="85920" x="6134100" y="3216275"/>
          <p14:tracePt t="85949" x="6096000" y="3203575"/>
          <p14:tracePt t="85979" x="6034088" y="3178175"/>
          <p14:tracePt t="85995" x="6021388" y="3178175"/>
          <p14:tracePt t="86025" x="5957888" y="3165475"/>
          <p14:tracePt t="86040" x="5945188" y="3165475"/>
          <p14:tracePt t="86043" x="5932488" y="3165475"/>
          <p14:tracePt t="86057" x="5921375" y="3165475"/>
          <p14:tracePt t="86085" x="5883275" y="3165475"/>
          <p14:tracePt t="86116" x="5845175" y="3165475"/>
          <p14:tracePt t="86130" x="5832475" y="3165475"/>
          <p14:tracePt t="86145" x="5808663" y="3165475"/>
          <p14:tracePt t="86175" x="5783263" y="3165475"/>
          <p14:tracePt t="86185" x="5770563" y="3165475"/>
          <p14:tracePt t="86200" x="5757863" y="3165475"/>
          <p14:tracePt t="86242" x="5719763" y="3165475"/>
          <p14:tracePt t="86270" x="5708650" y="3178175"/>
          <p14:tracePt t="86284" x="5695950" y="3178175"/>
          <p14:tracePt t="86299" x="5683250" y="3190875"/>
          <p14:tracePt t="86313" x="5670550" y="3190875"/>
          <p14:tracePt t="86342" x="5657850" y="3203575"/>
          <p14:tracePt t="86372" x="5645150" y="3216275"/>
          <p14:tracePt t="86400" x="5607050" y="3290888"/>
          <p14:tracePt t="86416" x="5557838" y="3354388"/>
          <p14:tracePt t="86445" x="5532438" y="3390900"/>
          <p14:tracePt t="86470" x="5507038" y="3416300"/>
          <p14:tracePt t="86486" x="5507038" y="3429000"/>
          <p14:tracePt t="86502" x="5507038" y="3454400"/>
          <p14:tracePt t="86503" x="5495925" y="3454400"/>
          <p14:tracePt t="86533" x="5495925" y="3503613"/>
          <p14:tracePt t="86550" x="5495925" y="3529013"/>
          <p14:tracePt t="86567" x="5495925" y="3541713"/>
          <p14:tracePt t="86582" x="5495925" y="3579813"/>
          <p14:tracePt t="86599" x="5495925" y="3590925"/>
          <p14:tracePt t="86615" x="5495925" y="3603625"/>
          <p14:tracePt t="86619" x="5495925" y="3616325"/>
          <p14:tracePt t="86635" x="5507038" y="3629025"/>
          <p14:tracePt t="86651" x="5519738" y="3654425"/>
          <p14:tracePt t="86681" x="5557838" y="3679825"/>
          <p14:tracePt t="86697" x="5595938" y="3703638"/>
          <p14:tracePt t="86724" x="5632450" y="3741738"/>
          <p14:tracePt t="86738" x="5657850" y="3754438"/>
          <p14:tracePt t="86753" x="5683250" y="3779838"/>
          <p14:tracePt t="86768" x="5732463" y="3803650"/>
          <p14:tracePt t="86784" x="5783263" y="3816350"/>
          <p14:tracePt t="86800" x="5808663" y="3816350"/>
          <p14:tracePt t="86816" x="5857875" y="3816350"/>
          <p14:tracePt t="86832" x="5870575" y="3816350"/>
          <p14:tracePt t="86849" x="5932488" y="3816350"/>
          <p14:tracePt t="86882" x="5995988" y="3816350"/>
          <p14:tracePt t="86896" x="6008688" y="3816350"/>
          <p14:tracePt t="86913" x="6057900" y="3816350"/>
          <p14:tracePt t="86934" x="6096000" y="3792538"/>
          <p14:tracePt t="86950" x="6108700" y="3792538"/>
          <p14:tracePt t="86965" x="6134100" y="3767138"/>
          <p14:tracePt t="86981" x="6170613" y="3767138"/>
          <p14:tracePt t="87007" x="6208713" y="3741738"/>
          <p14:tracePt t="87021" x="6246813" y="3716338"/>
          <p14:tracePt t="87036" x="6259513" y="3703638"/>
          <p14:tracePt t="87051" x="6270625" y="3703638"/>
          <p14:tracePt t="87067" x="6283325" y="3703638"/>
          <p14:tracePt t="87096" x="6308725" y="3703638"/>
          <p14:tracePt t="87110" x="6308725" y="3692525"/>
          <p14:tracePt t="87130" x="6321425" y="3679825"/>
          <p14:tracePt t="87147" x="6346825" y="3667125"/>
          <p14:tracePt t="87163" x="6359525" y="3641725"/>
          <p14:tracePt t="87164" x="6359525" y="3629025"/>
          <p14:tracePt t="87194" x="6383338" y="3629025"/>
          <p14:tracePt t="87209" x="6383338" y="3616325"/>
          <p14:tracePt t="87226" x="6383338" y="3603625"/>
          <p14:tracePt t="87241" x="6396038" y="3603625"/>
          <p14:tracePt t="87271" x="6396038" y="3590925"/>
          <p14:tracePt t="87285" x="6408738" y="3579813"/>
          <p14:tracePt t="87298" x="6408738" y="3554413"/>
          <p14:tracePt t="87329" x="6408738" y="3541713"/>
          <p14:tracePt t="87331" x="6408738" y="3529013"/>
          <p14:tracePt t="87347" x="6408738" y="3516313"/>
          <p14:tracePt t="87363" x="6408738" y="3490913"/>
          <p14:tracePt t="87393" x="6370638" y="3454400"/>
          <p14:tracePt t="87408" x="6346825" y="3429000"/>
          <p14:tracePt t="87409" x="6334125" y="3403600"/>
          <p14:tracePt t="87437" x="6283325" y="3378200"/>
          <p14:tracePt t="87452" x="6246813" y="3354388"/>
          <p14:tracePt t="87468" x="6208713" y="3328988"/>
          <p14:tracePt t="87483" x="6183313" y="3303588"/>
          <p14:tracePt t="87499" x="6157913" y="3290888"/>
          <p14:tracePt t="87518" x="6096000" y="3267075"/>
          <p14:tracePt t="87533" x="6057900" y="3254375"/>
          <p14:tracePt t="87549" x="5995988" y="3228975"/>
          <p14:tracePt t="87588" x="5883275" y="3203575"/>
          <p14:tracePt t="87602" x="5845175" y="3203575"/>
          <p14:tracePt t="87618" x="5808663" y="3203575"/>
          <p14:tracePt t="87634" x="5770563" y="3203575"/>
          <p14:tracePt t="87650" x="5757863" y="3203575"/>
          <p14:tracePt t="87687" x="5719763" y="3203575"/>
          <p14:tracePt t="87702" x="5708650" y="3203575"/>
          <p14:tracePt t="87720" x="5683250" y="3203575"/>
          <p14:tracePt t="87736" x="5670550" y="3216275"/>
          <p14:tracePt t="87768" x="5619750" y="3254375"/>
          <p14:tracePt t="87783" x="5595938" y="3290888"/>
          <p14:tracePt t="87800" x="5583238" y="3303588"/>
          <p14:tracePt t="87816" x="5545138" y="3341688"/>
          <p14:tracePt t="87848" x="5519738" y="3403600"/>
          <p14:tracePt t="87878" x="5519738" y="3454400"/>
          <p14:tracePt t="87893" x="5519738" y="3490913"/>
          <p14:tracePt t="87909" x="5519738" y="3529013"/>
          <p14:tracePt t="87920" x="5519738" y="3541713"/>
          <p14:tracePt t="87934" x="5545138" y="3603625"/>
          <p14:tracePt t="87951" x="5570538" y="3641725"/>
          <p14:tracePt t="87967" x="5583238" y="3679825"/>
          <p14:tracePt t="87983" x="5607050" y="3703638"/>
          <p14:tracePt t="87997" x="5619750" y="3716338"/>
          <p14:tracePt t="88014" x="5619750" y="3754438"/>
          <p14:tracePt t="88029" x="5645150" y="3767138"/>
          <p14:tracePt t="88045" x="5657850" y="3779838"/>
          <p14:tracePt t="88060" x="5670550" y="3792538"/>
          <p14:tracePt t="88091" x="5732463" y="3816350"/>
          <p14:tracePt t="88121" x="5870575" y="3829050"/>
          <p14:tracePt t="88137" x="5932488" y="3829050"/>
          <p14:tracePt t="88154" x="5957888" y="3829050"/>
          <p14:tracePt t="88170" x="6008688" y="3829050"/>
          <p14:tracePt t="88211" x="6021388" y="3829050"/>
          <p14:tracePt t="88226" x="6034088" y="3829050"/>
          <p14:tracePt t="88242" x="6045200" y="3829050"/>
          <p14:tracePt t="88257" x="6070600" y="3829050"/>
          <p14:tracePt t="88273" x="6083300" y="3829050"/>
          <p14:tracePt t="88303" x="6096000" y="3829050"/>
          <p14:tracePt t="88317" x="6108700" y="3829050"/>
          <p14:tracePt t="88375" x="6121400" y="3829050"/>
          <p14:tracePt t="88432" x="6134100" y="3829050"/>
          <p14:tracePt t="88474" x="6146800" y="3829050"/>
          <p14:tracePt t="88489" x="6146800" y="3816350"/>
          <p14:tracePt t="88520" x="6157913" y="3803650"/>
          <p14:tracePt t="88580" x="6170613" y="3803650"/>
          <p14:tracePt t="88595" x="6170613" y="3792538"/>
          <p14:tracePt t="88611" x="6196013" y="3792538"/>
          <p14:tracePt t="88627" x="6208713" y="3792538"/>
          <p14:tracePt t="88643" x="6221413" y="3767138"/>
          <p14:tracePt t="88659" x="6234113" y="3754438"/>
          <p14:tracePt t="88662" x="6246813" y="3754438"/>
          <p14:tracePt t="88679" x="6259513" y="3729038"/>
          <p14:tracePt t="88695" x="6283325" y="3716338"/>
          <p14:tracePt t="88697" x="6296025" y="3703638"/>
          <p14:tracePt t="88713" x="6308725" y="3692525"/>
          <p14:tracePt t="88737" x="6321425" y="3692525"/>
          <p14:tracePt t="88752" x="6321425" y="3679825"/>
          <p14:tracePt t="88768" x="6359525" y="3654425"/>
          <p14:tracePt t="88785" x="6370638" y="3641725"/>
          <p14:tracePt t="88800" x="6383338" y="3616325"/>
          <p14:tracePt t="88830" x="6408738" y="3603625"/>
          <p14:tracePt t="88845" x="6408738" y="3590925"/>
          <p14:tracePt t="88875" x="6408738" y="3579813"/>
          <p14:tracePt t="88888" x="6434138" y="3567113"/>
          <p14:tracePt t="88945" x="6434138" y="3554413"/>
          <p14:tracePt t="88961" x="6434138" y="3541713"/>
          <p14:tracePt t="88963" x="6434138" y="3529013"/>
          <p14:tracePt t="88979" x="6434138" y="3503613"/>
          <p14:tracePt t="89004" x="6408738" y="3467100"/>
          <p14:tracePt t="89020" x="6370638" y="3416300"/>
          <p14:tracePt t="89035" x="6296025" y="3367088"/>
          <p14:tracePt t="89051" x="6234113" y="3316288"/>
          <p14:tracePt t="89083" x="6134100" y="3267075"/>
          <p14:tracePt t="89097" x="6021388" y="3203575"/>
          <p14:tracePt t="89114" x="5821363" y="3141663"/>
          <p14:tracePt t="89128" x="5719763" y="3128963"/>
          <p14:tracePt t="89144" x="5657850" y="3128963"/>
          <p14:tracePt t="89159" x="5645150" y="3128963"/>
          <p14:tracePt t="89176" x="5619750" y="3128963"/>
          <p14:tracePt t="89191" x="5607050" y="3128963"/>
          <p14:tracePt t="89208" x="5583238" y="3128963"/>
          <p14:tracePt t="89222" x="5570538" y="3128963"/>
          <p14:tracePt t="89265" x="5557838" y="3128963"/>
          <p14:tracePt t="89280" x="5532438" y="3154363"/>
          <p14:tracePt t="89293" x="5507038" y="3216275"/>
          <p14:tracePt t="89308" x="5495925" y="3241675"/>
          <p14:tracePt t="89337" x="5470525" y="3278188"/>
          <p14:tracePt t="89338" x="5445125" y="3290888"/>
          <p14:tracePt t="89353" x="5445125" y="3303588"/>
          <p14:tracePt t="89383" x="5445125" y="3316288"/>
          <p14:tracePt t="89454" x="5445125" y="3328988"/>
          <p14:tracePt t="89497" x="5445125" y="3341688"/>
          <p14:tracePt t="89607" x="5445125" y="3354388"/>
          <p14:tracePt t="89621" x="5445125" y="3367088"/>
          <p14:tracePt t="89650" x="5445125" y="3390900"/>
          <p14:tracePt t="89682" x="5445125" y="3416300"/>
          <p14:tracePt t="89697" x="5445125" y="3441700"/>
          <p14:tracePt t="89713" x="5457825" y="3479800"/>
          <p14:tracePt t="89727" x="5470525" y="3503613"/>
          <p14:tracePt t="89757" x="5519738" y="3590925"/>
          <p14:tracePt t="89771" x="5595938" y="3654425"/>
          <p14:tracePt t="89786" x="5632450" y="3692525"/>
          <p14:tracePt t="89802" x="5708650" y="3741738"/>
          <p14:tracePt t="89806" x="5770563" y="3754438"/>
          <p14:tracePt t="89821" x="5821363" y="3792538"/>
          <p14:tracePt t="89850" x="5957888" y="3816350"/>
          <p14:tracePt t="89881" x="6070600" y="3816350"/>
          <p14:tracePt t="89896" x="6146800" y="3816350"/>
          <p14:tracePt t="89913" x="6196013" y="3816350"/>
          <p14:tracePt t="89938" x="6246813" y="3816350"/>
          <p14:tracePt t="89954" x="6259513" y="3816350"/>
          <p14:tracePt t="89969" x="6270625" y="3816350"/>
          <p14:tracePt t="89972" x="6283325" y="3816350"/>
          <p14:tracePt t="89987" x="6296025" y="3803650"/>
          <p14:tracePt t="90019" x="6359525" y="3779838"/>
          <p14:tracePt t="90034" x="6383338" y="3767138"/>
          <p14:tracePt t="90050" x="6408738" y="3754438"/>
          <p14:tracePt t="90066" x="6421438" y="3729038"/>
          <p14:tracePt t="90081" x="6446838" y="3716338"/>
          <p14:tracePt t="90096" x="6459538" y="3703638"/>
          <p14:tracePt t="90126" x="6459538" y="3692525"/>
          <p14:tracePt t="90157" x="6472238" y="3679825"/>
          <p14:tracePt t="90174" x="6483350" y="3667125"/>
          <p14:tracePt t="90189" x="6496050" y="3641725"/>
          <p14:tracePt t="90199" x="6496050" y="3629025"/>
          <p14:tracePt t="90231" x="6496050" y="3554413"/>
          <p14:tracePt t="90247" x="6496050" y="3541713"/>
          <p14:tracePt t="90263" x="6496050" y="3529013"/>
          <p14:tracePt t="90279" x="6472238" y="3490913"/>
          <p14:tracePt t="90297" x="6459538" y="3467100"/>
          <p14:tracePt t="90312" x="6421438" y="3441700"/>
          <p14:tracePt t="90329" x="6334125" y="3367088"/>
          <p14:tracePt t="90344" x="6283325" y="3341688"/>
          <p14:tracePt t="90377" x="6146800" y="3278188"/>
          <p14:tracePt t="90392" x="6108700" y="3267075"/>
          <p14:tracePt t="90408" x="6070600" y="3254375"/>
          <p14:tracePt t="90409" x="6045200" y="3241675"/>
          <p14:tracePt t="90423" x="6008688" y="3216275"/>
          <p14:tracePt t="90440" x="5957888" y="3190875"/>
          <p14:tracePt t="90454" x="5895975" y="3190875"/>
          <p14:tracePt t="90466" x="5857875" y="3190875"/>
          <p14:tracePt t="90481" x="5845175" y="3190875"/>
          <p14:tracePt t="90496" x="5821363" y="3190875"/>
          <p14:tracePt t="90525" x="5770563" y="3190875"/>
          <p14:tracePt t="90541" x="5757863" y="3190875"/>
          <p14:tracePt t="90558" x="5719763" y="3203575"/>
          <p14:tracePt t="90571" x="5708650" y="3228975"/>
          <p14:tracePt t="90588" x="5695950" y="3228975"/>
          <p14:tracePt t="90589" x="5683250" y="3241675"/>
          <p14:tracePt t="90620" x="5645150" y="3267075"/>
          <p14:tracePt t="90634" x="5632450" y="3290888"/>
          <p14:tracePt t="90651" x="5619750" y="3303588"/>
          <p14:tracePt t="90682" x="5583238" y="3354388"/>
          <p14:tracePt t="90698" x="5570538" y="3378200"/>
          <p14:tracePt t="90715" x="5570538" y="3403600"/>
          <p14:tracePt t="90740" x="5570538" y="3429000"/>
          <p14:tracePt t="90756" x="5570538" y="3454400"/>
          <p14:tracePt t="90772" x="5570538" y="3467100"/>
          <p14:tracePt t="90802" x="5570538" y="3503613"/>
          <p14:tracePt t="90816" x="5570538" y="3554413"/>
          <p14:tracePt t="90833" x="5570538" y="3579813"/>
          <p14:tracePt t="90849" x="5570538" y="3590925"/>
          <p14:tracePt t="90880" x="5570538" y="3629025"/>
          <p14:tracePt t="90896" x="5570538" y="3641725"/>
          <p14:tracePt t="90912" x="5570538" y="3667125"/>
          <p14:tracePt t="90942" x="5570538" y="3692525"/>
          <p14:tracePt t="90971" x="5583238" y="3703638"/>
          <p14:tracePt t="90984" x="5595938" y="3716338"/>
          <p14:tracePt t="90999" x="5607050" y="3729038"/>
          <p14:tracePt t="91013" x="5632450" y="3729038"/>
          <p14:tracePt t="91029" x="5670550" y="3741738"/>
          <p14:tracePt t="91044" x="5683250" y="3754438"/>
          <p14:tracePt t="91061" x="5708650" y="3767138"/>
          <p14:tracePt t="91076" x="5719763" y="3767138"/>
          <p14:tracePt t="91092" x="5745163" y="3767138"/>
          <p14:tracePt t="91107" x="5757863" y="3767138"/>
          <p14:tracePt t="91151" x="5770563" y="3767138"/>
          <p14:tracePt t="91166" x="5795963" y="3767138"/>
          <p14:tracePt t="91183" x="5821363" y="3767138"/>
          <p14:tracePt t="91199" x="5870575" y="3767138"/>
          <p14:tracePt t="91215" x="5945188" y="3754438"/>
          <p14:tracePt t="91231" x="5970588" y="3729038"/>
          <p14:tracePt t="91248" x="6008688" y="3716338"/>
          <p14:tracePt t="91263" x="6021388" y="3716338"/>
          <p14:tracePt t="91292" x="6034088" y="3716338"/>
          <p14:tracePt t="91382" x="6045200" y="3716338"/>
          <p14:tracePt t="92038" x="6121400" y="3716338"/>
          <p14:tracePt t="92053" x="6408738" y="3716338"/>
          <p14:tracePt t="92083" x="6934200" y="3716338"/>
          <p14:tracePt t="92099" x="7535863" y="3703638"/>
          <p14:tracePt t="92116" x="8023225" y="3641725"/>
          <p14:tracePt t="92131" x="8399463" y="3590925"/>
          <p14:tracePt t="92148" x="8924925" y="3529013"/>
          <p14:tracePt t="92163" x="9301163" y="3454400"/>
          <p14:tracePt t="92165" x="9413875" y="3454400"/>
          <p14:tracePt t="92196" x="10013950" y="3416300"/>
          <p14:tracePt t="92209" x="10164763" y="3390900"/>
          <p14:tracePt t="92224" x="10352088" y="3378200"/>
          <p14:tracePt t="92254" x="10664825" y="3367088"/>
          <p14:tracePt t="92284" x="10839450" y="3328988"/>
          <p14:tracePt t="92299" x="10915650" y="3316288"/>
          <p14:tracePt t="92317" x="11002963" y="3278188"/>
          <p14:tracePt t="92333" x="11064875" y="3267075"/>
          <p14:tracePt t="92349" x="11128375" y="3241675"/>
          <p14:tracePt t="92365" x="11228388" y="3216275"/>
          <p14:tracePt t="92382" x="11290300" y="3203575"/>
          <p14:tracePt t="92397" x="11328400" y="3203575"/>
          <p14:tracePt t="92414" x="11377613" y="3190875"/>
          <p14:tracePt t="92429" x="11453813" y="3178175"/>
          <p14:tracePt t="92430" x="11479213" y="3178175"/>
          <p14:tracePt t="92461" x="11615738" y="3165475"/>
          <p14:tracePt t="92471" x="11641138" y="3165475"/>
          <p14:tracePt t="92499" x="11879263" y="3165475"/>
          <p14:tracePt t="92514" x="12028488" y="31781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|7.6|39.7|1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40.6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7.8|3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|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1191</Words>
  <Application>Microsoft Office PowerPoint</Application>
  <PresentationFormat>Widescreen</PresentationFormat>
  <Paragraphs>116</Paragraphs>
  <Slides>26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Office Theme</vt:lpstr>
      <vt:lpstr>Mutation  1- Point mutation</vt:lpstr>
      <vt:lpstr>Contents:</vt:lpstr>
      <vt:lpstr>Mutation</vt:lpstr>
      <vt:lpstr>PowerPoint Presentation</vt:lpstr>
      <vt:lpstr>Effects of mutations</vt:lpstr>
      <vt:lpstr>PowerPoint Presentation</vt:lpstr>
      <vt:lpstr>Causes of mutation</vt:lpstr>
      <vt:lpstr>PowerPoint Presentation</vt:lpstr>
      <vt:lpstr>Causes of mutation</vt:lpstr>
      <vt:lpstr>PowerPoint Presentation</vt:lpstr>
      <vt:lpstr>PowerPoint Presentation</vt:lpstr>
      <vt:lpstr>PowerPoint Presentation</vt:lpstr>
      <vt:lpstr>PowerPoint Presentation</vt:lpstr>
      <vt:lpstr>Types of mutation</vt:lpstr>
      <vt:lpstr>Types of mutation</vt:lpstr>
      <vt:lpstr>Point Mutation </vt:lpstr>
      <vt:lpstr>PowerPoint Presentation</vt:lpstr>
      <vt:lpstr>PowerPoint Presentation</vt:lpstr>
      <vt:lpstr>PowerPoint Presentation</vt:lpstr>
      <vt:lpstr>  Sickle cell anaemia (SCA)</vt:lpstr>
      <vt:lpstr>PowerPoint Presentation</vt:lpstr>
      <vt:lpstr>General Symptoms  </vt:lpstr>
      <vt:lpstr>PowerPoint Presentation</vt:lpstr>
      <vt:lpstr>PowerPoint Presentation</vt:lpstr>
      <vt:lpstr>PowerPoint Presentation</vt:lpstr>
      <vt:lpstr>Test &amp; diagnosis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Mutation  1- Point mutation</dc:title>
  <dc:creator>Dina Ibrahim</dc:creator>
  <cp:lastModifiedBy>Dina Ibrahim</cp:lastModifiedBy>
  <cp:revision>1</cp:revision>
  <dcterms:created xsi:type="dcterms:W3CDTF">2023-12-15T21:59:03Z</dcterms:created>
  <dcterms:modified xsi:type="dcterms:W3CDTF">2023-12-15T22:09:24Z</dcterms:modified>
</cp:coreProperties>
</file>